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2"/>
  </p:notesMasterIdLst>
  <p:sldIdLst>
    <p:sldId id="534" r:id="rId2"/>
    <p:sldId id="504" r:id="rId3"/>
    <p:sldId id="280" r:id="rId4"/>
    <p:sldId id="281" r:id="rId5"/>
    <p:sldId id="441" r:id="rId6"/>
    <p:sldId id="533" r:id="rId7"/>
    <p:sldId id="508" r:id="rId8"/>
    <p:sldId id="510" r:id="rId9"/>
    <p:sldId id="535" r:id="rId10"/>
    <p:sldId id="536" r:id="rId11"/>
    <p:sldId id="537" r:id="rId12"/>
    <p:sldId id="271" r:id="rId13"/>
    <p:sldId id="638" r:id="rId14"/>
    <p:sldId id="639" r:id="rId15"/>
    <p:sldId id="640" r:id="rId16"/>
    <p:sldId id="642" r:id="rId17"/>
    <p:sldId id="643" r:id="rId18"/>
    <p:sldId id="644" r:id="rId19"/>
    <p:sldId id="645" r:id="rId20"/>
    <p:sldId id="646" r:id="rId21"/>
    <p:sldId id="647" r:id="rId22"/>
    <p:sldId id="648" r:id="rId23"/>
    <p:sldId id="649" r:id="rId24"/>
    <p:sldId id="650" r:id="rId25"/>
    <p:sldId id="651" r:id="rId26"/>
    <p:sldId id="652" r:id="rId27"/>
    <p:sldId id="654" r:id="rId28"/>
    <p:sldId id="653" r:id="rId29"/>
    <p:sldId id="655" r:id="rId30"/>
    <p:sldId id="656" r:id="rId31"/>
    <p:sldId id="657" r:id="rId32"/>
    <p:sldId id="658" r:id="rId33"/>
    <p:sldId id="659" r:id="rId34"/>
    <p:sldId id="779" r:id="rId35"/>
    <p:sldId id="660" r:id="rId36"/>
    <p:sldId id="661" r:id="rId37"/>
    <p:sldId id="662" r:id="rId38"/>
    <p:sldId id="663" r:id="rId39"/>
    <p:sldId id="664" r:id="rId40"/>
    <p:sldId id="665" r:id="rId41"/>
    <p:sldId id="666" r:id="rId42"/>
    <p:sldId id="667" r:id="rId43"/>
    <p:sldId id="668" r:id="rId44"/>
    <p:sldId id="669" r:id="rId45"/>
    <p:sldId id="670" r:id="rId46"/>
    <p:sldId id="671" r:id="rId47"/>
    <p:sldId id="672" r:id="rId48"/>
    <p:sldId id="674" r:id="rId49"/>
    <p:sldId id="673" r:id="rId50"/>
    <p:sldId id="675" r:id="rId51"/>
    <p:sldId id="676" r:id="rId52"/>
    <p:sldId id="677" r:id="rId53"/>
    <p:sldId id="678" r:id="rId54"/>
    <p:sldId id="679" r:id="rId55"/>
    <p:sldId id="680" r:id="rId56"/>
    <p:sldId id="681" r:id="rId57"/>
    <p:sldId id="682" r:id="rId58"/>
    <p:sldId id="684" r:id="rId59"/>
    <p:sldId id="685" r:id="rId60"/>
    <p:sldId id="686" r:id="rId61"/>
    <p:sldId id="687" r:id="rId62"/>
    <p:sldId id="688" r:id="rId63"/>
    <p:sldId id="793" r:id="rId64"/>
    <p:sldId id="689" r:id="rId65"/>
    <p:sldId id="690" r:id="rId66"/>
    <p:sldId id="791" r:id="rId67"/>
    <p:sldId id="792" r:id="rId68"/>
    <p:sldId id="691" r:id="rId69"/>
    <p:sldId id="692" r:id="rId70"/>
    <p:sldId id="693" r:id="rId71"/>
    <p:sldId id="694" r:id="rId72"/>
    <p:sldId id="695" r:id="rId73"/>
    <p:sldId id="696" r:id="rId74"/>
    <p:sldId id="697" r:id="rId75"/>
    <p:sldId id="766" r:id="rId76"/>
    <p:sldId id="767" r:id="rId77"/>
    <p:sldId id="768" r:id="rId78"/>
    <p:sldId id="769" r:id="rId79"/>
    <p:sldId id="770" r:id="rId80"/>
    <p:sldId id="771" r:id="rId81"/>
    <p:sldId id="773" r:id="rId82"/>
    <p:sldId id="775" r:id="rId83"/>
    <p:sldId id="776" r:id="rId84"/>
    <p:sldId id="777" r:id="rId85"/>
    <p:sldId id="787" r:id="rId86"/>
    <p:sldId id="778" r:id="rId87"/>
    <p:sldId id="780" r:id="rId88"/>
    <p:sldId id="781" r:id="rId89"/>
    <p:sldId id="788" r:id="rId90"/>
    <p:sldId id="789" r:id="rId91"/>
    <p:sldId id="782" r:id="rId92"/>
    <p:sldId id="783" r:id="rId93"/>
    <p:sldId id="784" r:id="rId94"/>
    <p:sldId id="785" r:id="rId95"/>
    <p:sldId id="786" r:id="rId96"/>
    <p:sldId id="794" r:id="rId97"/>
    <p:sldId id="795" r:id="rId98"/>
    <p:sldId id="796" r:id="rId99"/>
    <p:sldId id="797" r:id="rId100"/>
    <p:sldId id="698" r:id="rId10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18D744-C1CB-4C5C-8800-62E59CCB0E47}" type="datetimeFigureOut">
              <a:rPr lang="fr-FR" smtClean="0"/>
              <a:t>20/09/2023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54AB55-5F72-4108-AE52-B5CB3FD5F2E7}" type="slidenum">
              <a:rPr lang="fr-FR" smtClean="0"/>
              <a:t>‹N°›</a:t>
            </a:fld>
            <a:endParaRPr lang="fr-FR"/>
          </a:p>
        </p:txBody>
      </p:sp>
    </p:spTree>
    <p:extLst>
      <p:ext uri="{BB962C8B-B14F-4D97-AF65-F5344CB8AC3E}">
        <p14:creationId xmlns:p14="http://schemas.microsoft.com/office/powerpoint/2010/main" val="3817135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a:extLst>
              <a:ext uri="{FF2B5EF4-FFF2-40B4-BE49-F238E27FC236}">
                <a16:creationId xmlns:a16="http://schemas.microsoft.com/office/drawing/2014/main" id="{9767428A-7082-6E9F-138C-5BB0EBDDBFC6}"/>
              </a:ext>
            </a:extLst>
          </p:cNvPr>
          <p:cNvSpPr>
            <a:spLocks noGrp="1" noRot="1" noChangeAspect="1" noChangeArrowheads="1" noTextEdit="1"/>
          </p:cNvSpPr>
          <p:nvPr>
            <p:ph type="sldImg"/>
          </p:nvPr>
        </p:nvSpPr>
        <p:spPr>
          <a:xfrm>
            <a:off x="-793750" y="196850"/>
            <a:ext cx="8316913" cy="4678363"/>
          </a:xfrm>
          <a:ln/>
        </p:spPr>
      </p:sp>
      <p:sp>
        <p:nvSpPr>
          <p:cNvPr id="24579" name="Rectangle 5">
            <a:extLst>
              <a:ext uri="{FF2B5EF4-FFF2-40B4-BE49-F238E27FC236}">
                <a16:creationId xmlns:a16="http://schemas.microsoft.com/office/drawing/2014/main" id="{5DE4C5C3-93A1-836B-FC91-3383DABD17AA}"/>
              </a:ext>
            </a:extLst>
          </p:cNvPr>
          <p:cNvSpPr>
            <a:spLocks noGrp="1" noChangeArrowheads="1"/>
          </p:cNvSpPr>
          <p:nvPr>
            <p:ph type="body" idx="1"/>
          </p:nvPr>
        </p:nvSpPr>
        <p:spPr bwMode="auto">
          <a:xfrm>
            <a:off x="447675" y="5181600"/>
            <a:ext cx="5834063" cy="3732213"/>
          </a:xfrm>
          <a:noFill/>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FR" altLang="fr-FR">
                <a:latin typeface="Helvetica 55 Roman" pitchFamily="34" charset="0"/>
              </a:rPr>
              <a:t> </a:t>
            </a:r>
          </a:p>
        </p:txBody>
      </p:sp>
    </p:spTree>
    <p:extLst>
      <p:ext uri="{BB962C8B-B14F-4D97-AF65-F5344CB8AC3E}">
        <p14:creationId xmlns:p14="http://schemas.microsoft.com/office/powerpoint/2010/main" val="1476853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nSpc>
                <a:spcPct val="80000"/>
              </a:lnSpc>
            </a:pPr>
            <a:r>
              <a:rPr lang="fr-FR" altLang="fr-FR" sz="2400" dirty="0"/>
              <a:t>TMA</a:t>
            </a:r>
            <a:r>
              <a:rPr lang="fr-FR" altLang="fr-FR" sz="2400" baseline="0" dirty="0"/>
              <a:t> particulièrement utile si perte importante entre BTS et antenne </a:t>
            </a:r>
            <a:r>
              <a:rPr lang="fr-FR" altLang="fr-FR" sz="2400" baseline="0" dirty="0">
                <a:sym typeface="Wingdings" panose="05000000000000000000" pitchFamily="2" charset="2"/>
              </a:rPr>
              <a:t> long feeders =&gt; le TMA permet de contrebalancer ces pertes. C’est aussi utile en rural où ‘on couvre des zones très large.</a:t>
            </a:r>
          </a:p>
          <a:p>
            <a:pPr>
              <a:lnSpc>
                <a:spcPct val="80000"/>
              </a:lnSpc>
            </a:pPr>
            <a:r>
              <a:rPr lang="fr-FR" altLang="fr-FR" sz="2400" baseline="0" dirty="0">
                <a:sym typeface="Wingdings" panose="05000000000000000000" pitchFamily="2" charset="2"/>
              </a:rPr>
              <a:t>Par contre si l’on a très peu de pertes (utilisation de RRH ou RRU (en 3G sûr, existe en 2G ?) : module de puissance déplacé au pied de l’antenne et liaison avec la BTS en fibre optique), le TMA peut apporter trop de gain et générer sa propre interférence.</a:t>
            </a:r>
            <a:endParaRPr lang="fr-FR" altLang="fr-FR" sz="1800" dirty="0"/>
          </a:p>
          <a:p>
            <a:endParaRPr lang="fr-FR" dirty="0"/>
          </a:p>
        </p:txBody>
      </p:sp>
      <p:sp>
        <p:nvSpPr>
          <p:cNvPr id="4" name="Espace réservé du numéro de diapositive 3"/>
          <p:cNvSpPr>
            <a:spLocks noGrp="1"/>
          </p:cNvSpPr>
          <p:nvPr>
            <p:ph type="sldNum" sz="quarter" idx="10"/>
          </p:nvPr>
        </p:nvSpPr>
        <p:spPr/>
        <p:txBody>
          <a:bodyPr/>
          <a:lstStyle/>
          <a:p>
            <a:fld id="{1F3BFE42-7364-47ED-B10D-0D19FD531B3E}" type="slidenum">
              <a:rPr lang="fr-FR" smtClean="0"/>
              <a:t>16</a:t>
            </a:fld>
            <a:endParaRPr lang="fr-FR"/>
          </a:p>
        </p:txBody>
      </p:sp>
    </p:spTree>
    <p:extLst>
      <p:ext uri="{BB962C8B-B14F-4D97-AF65-F5344CB8AC3E}">
        <p14:creationId xmlns:p14="http://schemas.microsoft.com/office/powerpoint/2010/main" val="1800277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nSpc>
                <a:spcPct val="80000"/>
              </a:lnSpc>
            </a:pPr>
            <a:r>
              <a:rPr lang="fr-FR" altLang="fr-FR" sz="2400" dirty="0"/>
              <a:t>Pendant la communication</a:t>
            </a:r>
          </a:p>
          <a:p>
            <a:pPr lvl="2">
              <a:lnSpc>
                <a:spcPct val="80000"/>
              </a:lnSpc>
            </a:pPr>
            <a:r>
              <a:rPr lang="fr-FR" altLang="fr-FR" sz="1800" dirty="0"/>
              <a:t>Le lien radio est mesuré</a:t>
            </a:r>
          </a:p>
          <a:p>
            <a:pPr lvl="2">
              <a:lnSpc>
                <a:spcPct val="80000"/>
              </a:lnSpc>
            </a:pPr>
            <a:r>
              <a:rPr lang="fr-FR" altLang="fr-FR" sz="1800" dirty="0"/>
              <a:t>Si la qualité passe sous un seuil : déclenchement</a:t>
            </a:r>
          </a:p>
          <a:p>
            <a:pPr lvl="2">
              <a:lnSpc>
                <a:spcPct val="80000"/>
              </a:lnSpc>
              <a:buFontTx/>
              <a:buNone/>
            </a:pPr>
            <a:endParaRPr lang="fr-FR" altLang="fr-FR" sz="1800" dirty="0"/>
          </a:p>
          <a:p>
            <a:pPr>
              <a:lnSpc>
                <a:spcPct val="80000"/>
              </a:lnSpc>
            </a:pPr>
            <a:r>
              <a:rPr lang="fr-FR" altLang="fr-FR" sz="2400" dirty="0"/>
              <a:t>Après la décision d’effectuer le HO</a:t>
            </a:r>
          </a:p>
          <a:p>
            <a:pPr lvl="1">
              <a:lnSpc>
                <a:spcPct val="80000"/>
              </a:lnSpc>
            </a:pPr>
            <a:r>
              <a:rPr lang="fr-FR" altLang="fr-FR" sz="2000" dirty="0"/>
              <a:t>L’ancienne station transmet à la nouvelle les paramètres de transmission (clé de chiffrement, débit,…)</a:t>
            </a:r>
          </a:p>
          <a:p>
            <a:pPr lvl="1">
              <a:lnSpc>
                <a:spcPct val="80000"/>
              </a:lnSpc>
            </a:pPr>
            <a:r>
              <a:rPr lang="fr-FR" altLang="fr-FR" sz="2000" dirty="0"/>
              <a:t>Réservation (éventuelle) des ressources sur les liens </a:t>
            </a:r>
            <a:r>
              <a:rPr lang="fr-FR" altLang="fr-FR" sz="2000" dirty="0">
                <a:solidFill>
                  <a:srgbClr val="FF3300"/>
                </a:solidFill>
              </a:rPr>
              <a:t>BSC-BTS</a:t>
            </a:r>
            <a:r>
              <a:rPr lang="fr-FR" altLang="fr-FR" sz="2000" dirty="0"/>
              <a:t> et </a:t>
            </a:r>
            <a:r>
              <a:rPr lang="fr-FR" altLang="fr-FR" sz="2000" dirty="0">
                <a:solidFill>
                  <a:srgbClr val="FF3300"/>
                </a:solidFill>
              </a:rPr>
              <a:t>MSC-BSC</a:t>
            </a:r>
          </a:p>
          <a:p>
            <a:pPr lvl="1">
              <a:lnSpc>
                <a:spcPct val="80000"/>
              </a:lnSpc>
            </a:pPr>
            <a:r>
              <a:rPr lang="fr-FR" altLang="fr-FR" sz="2000" dirty="0"/>
              <a:t>Le réseau transmet au mobile un message (référence sur le nouveau canal de transmission)</a:t>
            </a:r>
          </a:p>
          <a:p>
            <a:pPr lvl="1">
              <a:lnSpc>
                <a:spcPct val="80000"/>
              </a:lnSpc>
            </a:pPr>
            <a:r>
              <a:rPr lang="fr-FR" altLang="fr-FR" sz="2000" dirty="0"/>
              <a:t>L’ancien canal est libéré</a:t>
            </a:r>
          </a:p>
          <a:p>
            <a:pPr lvl="1">
              <a:lnSpc>
                <a:spcPct val="80000"/>
              </a:lnSpc>
            </a:pPr>
            <a:r>
              <a:rPr lang="fr-FR" altLang="fr-FR" sz="2000" dirty="0"/>
              <a:t>Si pas de ressources disponible : </a:t>
            </a:r>
            <a:r>
              <a:rPr lang="fr-FR" altLang="fr-FR" sz="2000" i="1" dirty="0"/>
              <a:t>échec de </a:t>
            </a:r>
            <a:r>
              <a:rPr lang="fr-FR" altLang="fr-FR" sz="2000" i="1" dirty="0" err="1"/>
              <a:t>handover</a:t>
            </a:r>
            <a:r>
              <a:rPr lang="fr-FR" altLang="fr-FR" sz="2000" dirty="0"/>
              <a:t> (</a:t>
            </a:r>
            <a:r>
              <a:rPr lang="fr-FR" altLang="fr-FR" sz="2000" i="1" dirty="0"/>
              <a:t>call </a:t>
            </a:r>
            <a:r>
              <a:rPr lang="fr-FR" altLang="fr-FR" sz="2000" i="1" dirty="0" err="1"/>
              <a:t>dropped</a:t>
            </a:r>
            <a:r>
              <a:rPr lang="fr-FR" altLang="fr-FR" sz="2000" dirty="0"/>
              <a:t>)</a:t>
            </a:r>
          </a:p>
          <a:p>
            <a:pPr lvl="2">
              <a:lnSpc>
                <a:spcPct val="80000"/>
              </a:lnSpc>
            </a:pPr>
            <a:r>
              <a:rPr lang="fr-FR" altLang="fr-FR" sz="1800" dirty="0"/>
              <a:t>Réservation</a:t>
            </a:r>
          </a:p>
          <a:p>
            <a:endParaRPr lang="fr-FR" dirty="0"/>
          </a:p>
        </p:txBody>
      </p:sp>
      <p:sp>
        <p:nvSpPr>
          <p:cNvPr id="4" name="Espace réservé du numéro de diapositive 3"/>
          <p:cNvSpPr>
            <a:spLocks noGrp="1"/>
          </p:cNvSpPr>
          <p:nvPr>
            <p:ph type="sldNum" sz="quarter" idx="10"/>
          </p:nvPr>
        </p:nvSpPr>
        <p:spPr/>
        <p:txBody>
          <a:bodyPr/>
          <a:lstStyle/>
          <a:p>
            <a:fld id="{1F3BFE42-7364-47ED-B10D-0D19FD531B3E}" type="slidenum">
              <a:rPr lang="fr-FR" smtClean="0"/>
              <a:t>18</a:t>
            </a:fld>
            <a:endParaRPr lang="fr-FR"/>
          </a:p>
        </p:txBody>
      </p:sp>
    </p:spTree>
    <p:extLst>
      <p:ext uri="{BB962C8B-B14F-4D97-AF65-F5344CB8AC3E}">
        <p14:creationId xmlns:p14="http://schemas.microsoft.com/office/powerpoint/2010/main" val="9346359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nSpc>
                <a:spcPct val="80000"/>
              </a:lnSpc>
            </a:pPr>
            <a:r>
              <a:rPr lang="fr-FR" altLang="fr-FR" sz="2400" dirty="0"/>
              <a:t>Pendant la communication</a:t>
            </a:r>
          </a:p>
          <a:p>
            <a:pPr lvl="2">
              <a:lnSpc>
                <a:spcPct val="80000"/>
              </a:lnSpc>
            </a:pPr>
            <a:r>
              <a:rPr lang="fr-FR" altLang="fr-FR" sz="1800" dirty="0"/>
              <a:t>Le lien radio est mesuré</a:t>
            </a:r>
          </a:p>
          <a:p>
            <a:pPr lvl="2">
              <a:lnSpc>
                <a:spcPct val="80000"/>
              </a:lnSpc>
            </a:pPr>
            <a:r>
              <a:rPr lang="fr-FR" altLang="fr-FR" sz="1800" dirty="0"/>
              <a:t>Si la qualité passe sous un seuil : déclenchement</a:t>
            </a:r>
          </a:p>
          <a:p>
            <a:pPr lvl="2">
              <a:lnSpc>
                <a:spcPct val="80000"/>
              </a:lnSpc>
              <a:buFontTx/>
              <a:buNone/>
            </a:pPr>
            <a:endParaRPr lang="fr-FR" altLang="fr-FR" sz="1800" dirty="0"/>
          </a:p>
          <a:p>
            <a:pPr>
              <a:lnSpc>
                <a:spcPct val="80000"/>
              </a:lnSpc>
            </a:pPr>
            <a:r>
              <a:rPr lang="fr-FR" altLang="fr-FR" sz="2400" dirty="0"/>
              <a:t>Après la décision d’effectuer le HO</a:t>
            </a:r>
          </a:p>
          <a:p>
            <a:pPr lvl="1">
              <a:lnSpc>
                <a:spcPct val="80000"/>
              </a:lnSpc>
            </a:pPr>
            <a:r>
              <a:rPr lang="fr-FR" altLang="fr-FR" sz="2000" dirty="0"/>
              <a:t>L’ancienne station transmet à la nouvelle les paramètres de transmission (clé de chiffrement, débit,…)</a:t>
            </a:r>
          </a:p>
          <a:p>
            <a:pPr lvl="1">
              <a:lnSpc>
                <a:spcPct val="80000"/>
              </a:lnSpc>
            </a:pPr>
            <a:r>
              <a:rPr lang="fr-FR" altLang="fr-FR" sz="2000" dirty="0"/>
              <a:t>Réservation (éventuelle) des ressources sur les liens </a:t>
            </a:r>
            <a:r>
              <a:rPr lang="fr-FR" altLang="fr-FR" sz="2000" dirty="0">
                <a:solidFill>
                  <a:srgbClr val="FF3300"/>
                </a:solidFill>
              </a:rPr>
              <a:t>BSC-BTS</a:t>
            </a:r>
            <a:r>
              <a:rPr lang="fr-FR" altLang="fr-FR" sz="2000" dirty="0"/>
              <a:t> et </a:t>
            </a:r>
            <a:r>
              <a:rPr lang="fr-FR" altLang="fr-FR" sz="2000" dirty="0">
                <a:solidFill>
                  <a:srgbClr val="FF3300"/>
                </a:solidFill>
              </a:rPr>
              <a:t>MSC-BSC</a:t>
            </a:r>
          </a:p>
          <a:p>
            <a:pPr lvl="1">
              <a:lnSpc>
                <a:spcPct val="80000"/>
              </a:lnSpc>
            </a:pPr>
            <a:r>
              <a:rPr lang="fr-FR" altLang="fr-FR" sz="2000" dirty="0"/>
              <a:t>Le réseau transmet au mobile un message (référence sur le nouveau canal de transmission)</a:t>
            </a:r>
          </a:p>
          <a:p>
            <a:pPr lvl="1">
              <a:lnSpc>
                <a:spcPct val="80000"/>
              </a:lnSpc>
            </a:pPr>
            <a:r>
              <a:rPr lang="fr-FR" altLang="fr-FR" sz="2000" dirty="0"/>
              <a:t>L’ancien canal est libéré</a:t>
            </a:r>
          </a:p>
          <a:p>
            <a:pPr lvl="1">
              <a:lnSpc>
                <a:spcPct val="80000"/>
              </a:lnSpc>
            </a:pPr>
            <a:r>
              <a:rPr lang="fr-FR" altLang="fr-FR" sz="2000" dirty="0"/>
              <a:t>Si pas de ressources disponible : </a:t>
            </a:r>
            <a:r>
              <a:rPr lang="fr-FR" altLang="fr-FR" sz="2000" i="1" dirty="0"/>
              <a:t>échec de </a:t>
            </a:r>
            <a:r>
              <a:rPr lang="fr-FR" altLang="fr-FR" sz="2000" i="1" dirty="0" err="1"/>
              <a:t>handover</a:t>
            </a:r>
            <a:r>
              <a:rPr lang="fr-FR" altLang="fr-FR" sz="2000" dirty="0"/>
              <a:t> (</a:t>
            </a:r>
            <a:r>
              <a:rPr lang="fr-FR" altLang="fr-FR" sz="2000" i="1" dirty="0"/>
              <a:t>call </a:t>
            </a:r>
            <a:r>
              <a:rPr lang="fr-FR" altLang="fr-FR" sz="2000" i="1" dirty="0" err="1"/>
              <a:t>dropped</a:t>
            </a:r>
            <a:r>
              <a:rPr lang="fr-FR" altLang="fr-FR" sz="2000" dirty="0"/>
              <a:t>)</a:t>
            </a:r>
          </a:p>
          <a:p>
            <a:pPr lvl="2">
              <a:lnSpc>
                <a:spcPct val="80000"/>
              </a:lnSpc>
            </a:pPr>
            <a:r>
              <a:rPr lang="fr-FR" altLang="fr-FR" sz="1800" dirty="0"/>
              <a:t>Réservation</a:t>
            </a:r>
          </a:p>
          <a:p>
            <a:endParaRPr lang="fr-FR" dirty="0"/>
          </a:p>
        </p:txBody>
      </p:sp>
      <p:sp>
        <p:nvSpPr>
          <p:cNvPr id="4" name="Espace réservé du numéro de diapositive 3"/>
          <p:cNvSpPr>
            <a:spLocks noGrp="1"/>
          </p:cNvSpPr>
          <p:nvPr>
            <p:ph type="sldNum" sz="quarter" idx="10"/>
          </p:nvPr>
        </p:nvSpPr>
        <p:spPr/>
        <p:txBody>
          <a:bodyPr/>
          <a:lstStyle/>
          <a:p>
            <a:fld id="{1F3BFE42-7364-47ED-B10D-0D19FD531B3E}" type="slidenum">
              <a:rPr lang="fr-FR" smtClean="0"/>
              <a:t>19</a:t>
            </a:fld>
            <a:endParaRPr lang="fr-FR"/>
          </a:p>
        </p:txBody>
      </p:sp>
    </p:spTree>
    <p:extLst>
      <p:ext uri="{BB962C8B-B14F-4D97-AF65-F5344CB8AC3E}">
        <p14:creationId xmlns:p14="http://schemas.microsoft.com/office/powerpoint/2010/main" val="890453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F3BFE42-7364-47ED-B10D-0D19FD531B3E}" type="slidenum">
              <a:rPr lang="fr-FR" smtClean="0"/>
              <a:t>20</a:t>
            </a:fld>
            <a:endParaRPr lang="fr-FR"/>
          </a:p>
        </p:txBody>
      </p:sp>
    </p:spTree>
    <p:extLst>
      <p:ext uri="{BB962C8B-B14F-4D97-AF65-F5344CB8AC3E}">
        <p14:creationId xmlns:p14="http://schemas.microsoft.com/office/powerpoint/2010/main" val="1384510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F3BFE42-7364-47ED-B10D-0D19FD531B3E}" type="slidenum">
              <a:rPr lang="fr-FR" smtClean="0"/>
              <a:t>21</a:t>
            </a:fld>
            <a:endParaRPr lang="fr-FR"/>
          </a:p>
        </p:txBody>
      </p:sp>
    </p:spTree>
    <p:extLst>
      <p:ext uri="{BB962C8B-B14F-4D97-AF65-F5344CB8AC3E}">
        <p14:creationId xmlns:p14="http://schemas.microsoft.com/office/powerpoint/2010/main" val="4128107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F3BFE42-7364-47ED-B10D-0D19FD531B3E}" type="slidenum">
              <a:rPr lang="fr-FR" smtClean="0"/>
              <a:t>23</a:t>
            </a:fld>
            <a:endParaRPr lang="fr-FR"/>
          </a:p>
        </p:txBody>
      </p:sp>
    </p:spTree>
    <p:extLst>
      <p:ext uri="{BB962C8B-B14F-4D97-AF65-F5344CB8AC3E}">
        <p14:creationId xmlns:p14="http://schemas.microsoft.com/office/powerpoint/2010/main" val="37352352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F3BFE42-7364-47ED-B10D-0D19FD531B3E}" type="slidenum">
              <a:rPr lang="fr-FR" smtClean="0"/>
              <a:t>24</a:t>
            </a:fld>
            <a:endParaRPr lang="fr-FR"/>
          </a:p>
        </p:txBody>
      </p:sp>
    </p:spTree>
    <p:extLst>
      <p:ext uri="{BB962C8B-B14F-4D97-AF65-F5344CB8AC3E}">
        <p14:creationId xmlns:p14="http://schemas.microsoft.com/office/powerpoint/2010/main" val="18851813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Nouvelles perspectives avec la 5G </a:t>
            </a:r>
          </a:p>
          <a:p>
            <a:r>
              <a:rPr lang="fr-FR" dirty="0"/>
              <a:t>Très attendus par les entreprises et le grand public</a:t>
            </a:r>
          </a:p>
          <a:p>
            <a:r>
              <a:rPr lang="fr-FR" dirty="0"/>
              <a:t>Ville </a:t>
            </a:r>
            <a:r>
              <a:rPr lang="fr-FR" dirty="0" err="1"/>
              <a:t>itelligentes</a:t>
            </a:r>
            <a:r>
              <a:rPr lang="fr-FR" dirty="0"/>
              <a:t> Smart city </a:t>
            </a:r>
          </a:p>
          <a:p>
            <a:endParaRPr lang="fr-FR" dirty="0"/>
          </a:p>
          <a:p>
            <a:r>
              <a:rPr lang="fr-FR" dirty="0"/>
              <a:t>Et divers applications qui </a:t>
            </a:r>
            <a:r>
              <a:rPr lang="fr-FR" dirty="0" err="1"/>
              <a:t>necessite</a:t>
            </a:r>
            <a:r>
              <a:rPr lang="fr-FR" dirty="0"/>
              <a:t> un </a:t>
            </a:r>
            <a:r>
              <a:rPr lang="fr-FR" dirty="0" err="1"/>
              <a:t>debit</a:t>
            </a:r>
            <a:r>
              <a:rPr lang="fr-FR" dirty="0"/>
              <a:t> </a:t>
            </a:r>
            <a:r>
              <a:rPr lang="fr-FR" dirty="0" err="1"/>
              <a:t>elevé</a:t>
            </a:r>
            <a:endParaRPr lang="fr-FR" dirty="0"/>
          </a:p>
          <a:p>
            <a:endParaRPr lang="fr-FR" dirty="0"/>
          </a:p>
          <a:p>
            <a:r>
              <a:rPr lang="fr-FR" dirty="0"/>
              <a:t>NSA non stand </a:t>
            </a:r>
            <a:r>
              <a:rPr lang="fr-FR" dirty="0" err="1"/>
              <a:t>alone</a:t>
            </a:r>
            <a:r>
              <a:rPr lang="fr-FR" dirty="0"/>
              <a:t> : utilisation du RAN 5G et le cours 4G LTE  signalisation 4G G </a:t>
            </a:r>
            <a:r>
              <a:rPr lang="fr-FR" dirty="0" err="1"/>
              <a:t>node</a:t>
            </a:r>
            <a:r>
              <a:rPr lang="fr-FR" dirty="0"/>
              <a:t> b connecte au e </a:t>
            </a:r>
            <a:r>
              <a:rPr lang="fr-FR" dirty="0" err="1"/>
              <a:t>node</a:t>
            </a:r>
            <a:r>
              <a:rPr lang="fr-FR" dirty="0"/>
              <a:t> B et signalisation 4G, plus utilisé par les operateurs</a:t>
            </a:r>
          </a:p>
          <a:p>
            <a:endParaRPr lang="fr-FR" dirty="0"/>
          </a:p>
          <a:p>
            <a:r>
              <a:rPr lang="fr-FR" dirty="0"/>
              <a:t>SA coures 5G </a:t>
            </a:r>
            <a:r>
              <a:rPr lang="fr-FR" dirty="0" err="1"/>
              <a:t>ssignalation</a:t>
            </a:r>
            <a:r>
              <a:rPr lang="fr-FR" dirty="0"/>
              <a:t> 5G </a:t>
            </a:r>
          </a:p>
          <a:p>
            <a:r>
              <a:rPr lang="fr-FR" dirty="0"/>
              <a:t>Contrôle plane user plane </a:t>
            </a:r>
          </a:p>
        </p:txBody>
      </p:sp>
      <p:sp>
        <p:nvSpPr>
          <p:cNvPr id="4" name="Espace réservé du numéro de diapositive 3"/>
          <p:cNvSpPr>
            <a:spLocks noGrp="1"/>
          </p:cNvSpPr>
          <p:nvPr>
            <p:ph type="sldNum" sz="quarter" idx="5"/>
          </p:nvPr>
        </p:nvSpPr>
        <p:spPr/>
        <p:txBody>
          <a:bodyPr/>
          <a:lstStyle/>
          <a:p>
            <a:fld id="{5A8CC3AF-ABAC-418F-B664-809D36A2B5B2}" type="slidenum">
              <a:rPr lang="fr-FR" smtClean="0"/>
              <a:t>74</a:t>
            </a:fld>
            <a:endParaRPr lang="fr-FR"/>
          </a:p>
        </p:txBody>
      </p:sp>
    </p:spTree>
    <p:extLst>
      <p:ext uri="{BB962C8B-B14F-4D97-AF65-F5344CB8AC3E}">
        <p14:creationId xmlns:p14="http://schemas.microsoft.com/office/powerpoint/2010/main" val="2859468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
            <a:extLst>
              <a:ext uri="{FF2B5EF4-FFF2-40B4-BE49-F238E27FC236}">
                <a16:creationId xmlns:a16="http://schemas.microsoft.com/office/drawing/2014/main" id="{0CAD020D-2E99-75B4-8D77-CB4B310B7ACF}"/>
              </a:ext>
            </a:extLst>
          </p:cNvPr>
          <p:cNvSpPr>
            <a:spLocks noGrp="1" noRot="1" noChangeAspect="1" noChangeArrowheads="1" noTextEdit="1"/>
          </p:cNvSpPr>
          <p:nvPr>
            <p:ph type="sldImg"/>
          </p:nvPr>
        </p:nvSpPr>
        <p:spPr>
          <a:xfrm>
            <a:off x="-793750" y="196850"/>
            <a:ext cx="8315325" cy="4678363"/>
          </a:xfrm>
          <a:ln/>
        </p:spPr>
      </p:sp>
      <p:sp>
        <p:nvSpPr>
          <p:cNvPr id="34819" name="Rectangle 5">
            <a:extLst>
              <a:ext uri="{FF2B5EF4-FFF2-40B4-BE49-F238E27FC236}">
                <a16:creationId xmlns:a16="http://schemas.microsoft.com/office/drawing/2014/main" id="{D713EE30-9F94-82E6-5303-22ECC66BBAB3}"/>
              </a:ext>
            </a:extLst>
          </p:cNvPr>
          <p:cNvSpPr>
            <a:spLocks noGrp="1" noChangeArrowheads="1"/>
          </p:cNvSpPr>
          <p:nvPr>
            <p:ph type="body" idx="1"/>
          </p:nvPr>
        </p:nvSpPr>
        <p:spPr bwMode="auto">
          <a:xfrm>
            <a:off x="447675" y="5181600"/>
            <a:ext cx="5834063" cy="3732213"/>
          </a:xfrm>
          <a:noFill/>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FR" altLang="fr-FR">
                <a:latin typeface="Helvetica 55 Roman" pitchFamily="34" charset="0"/>
              </a:rPr>
              <a:t> </a:t>
            </a:r>
          </a:p>
        </p:txBody>
      </p:sp>
    </p:spTree>
    <p:extLst>
      <p:ext uri="{BB962C8B-B14F-4D97-AF65-F5344CB8AC3E}">
        <p14:creationId xmlns:p14="http://schemas.microsoft.com/office/powerpoint/2010/main" val="1057274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4">
            <a:extLst>
              <a:ext uri="{FF2B5EF4-FFF2-40B4-BE49-F238E27FC236}">
                <a16:creationId xmlns:a16="http://schemas.microsoft.com/office/drawing/2014/main" id="{788AF8C4-28A4-8F38-B52F-BD22358CAE2A}"/>
              </a:ext>
            </a:extLst>
          </p:cNvPr>
          <p:cNvSpPr>
            <a:spLocks noGrp="1" noRot="1" noChangeAspect="1" noChangeArrowheads="1" noTextEdit="1"/>
          </p:cNvSpPr>
          <p:nvPr>
            <p:ph type="sldImg"/>
          </p:nvPr>
        </p:nvSpPr>
        <p:spPr>
          <a:xfrm>
            <a:off x="-793750" y="196850"/>
            <a:ext cx="8316913" cy="4678363"/>
          </a:xfrm>
          <a:ln/>
        </p:spPr>
      </p:sp>
    </p:spTree>
    <p:extLst>
      <p:ext uri="{BB962C8B-B14F-4D97-AF65-F5344CB8AC3E}">
        <p14:creationId xmlns:p14="http://schemas.microsoft.com/office/powerpoint/2010/main" val="3586625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4">
            <a:extLst>
              <a:ext uri="{FF2B5EF4-FFF2-40B4-BE49-F238E27FC236}">
                <a16:creationId xmlns:a16="http://schemas.microsoft.com/office/drawing/2014/main" id="{F55E0917-154C-170E-F206-776D59BB14D3}"/>
              </a:ext>
            </a:extLst>
          </p:cNvPr>
          <p:cNvSpPr>
            <a:spLocks noGrp="1" noRot="1" noChangeAspect="1" noChangeArrowheads="1" noTextEdit="1"/>
          </p:cNvSpPr>
          <p:nvPr>
            <p:ph type="sldImg"/>
          </p:nvPr>
        </p:nvSpPr>
        <p:spPr>
          <a:xfrm>
            <a:off x="-793750" y="196850"/>
            <a:ext cx="8316913" cy="4678363"/>
          </a:xfrm>
          <a:ln/>
        </p:spPr>
      </p:sp>
    </p:spTree>
    <p:extLst>
      <p:ext uri="{BB962C8B-B14F-4D97-AF65-F5344CB8AC3E}">
        <p14:creationId xmlns:p14="http://schemas.microsoft.com/office/powerpoint/2010/main" val="3743776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6F5B136F-718F-57DD-3FB5-7513C5745D0F}"/>
              </a:ext>
            </a:extLst>
          </p:cNvPr>
          <p:cNvSpPr>
            <a:spLocks noGrp="1" noRot="1" noChangeAspect="1" noChangeArrowheads="1" noTextEdit="1"/>
          </p:cNvSpPr>
          <p:nvPr>
            <p:ph type="sldImg"/>
          </p:nvPr>
        </p:nvSpPr>
        <p:spPr>
          <a:xfrm>
            <a:off x="-793750" y="196850"/>
            <a:ext cx="8316913" cy="4678363"/>
          </a:xfrm>
          <a:solidFill>
            <a:srgbClr val="FFFFFF"/>
          </a:solidFill>
          <a:ln/>
        </p:spPr>
      </p:sp>
    </p:spTree>
    <p:extLst>
      <p:ext uri="{BB962C8B-B14F-4D97-AF65-F5344CB8AC3E}">
        <p14:creationId xmlns:p14="http://schemas.microsoft.com/office/powerpoint/2010/main" val="1566500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4">
            <a:extLst>
              <a:ext uri="{FF2B5EF4-FFF2-40B4-BE49-F238E27FC236}">
                <a16:creationId xmlns:a16="http://schemas.microsoft.com/office/drawing/2014/main" id="{8A39B79B-A1E9-F66A-53A7-4945EA189393}"/>
              </a:ext>
            </a:extLst>
          </p:cNvPr>
          <p:cNvSpPr>
            <a:spLocks noGrp="1" noRot="1" noChangeAspect="1" noChangeArrowheads="1" noTextEdit="1"/>
          </p:cNvSpPr>
          <p:nvPr>
            <p:ph type="sldImg"/>
          </p:nvPr>
        </p:nvSpPr>
        <p:spPr>
          <a:xfrm>
            <a:off x="-793750" y="196850"/>
            <a:ext cx="8315325" cy="4678363"/>
          </a:xfrm>
          <a:ln/>
        </p:spPr>
      </p:sp>
      <p:sp>
        <p:nvSpPr>
          <p:cNvPr id="49155" name="Rectangle 5">
            <a:extLst>
              <a:ext uri="{FF2B5EF4-FFF2-40B4-BE49-F238E27FC236}">
                <a16:creationId xmlns:a16="http://schemas.microsoft.com/office/drawing/2014/main" id="{A80B93EF-0DE1-99BA-D905-4337FF574A47}"/>
              </a:ext>
            </a:extLst>
          </p:cNvPr>
          <p:cNvSpPr>
            <a:spLocks noGrp="1" noChangeArrowheads="1"/>
          </p:cNvSpPr>
          <p:nvPr>
            <p:ph type="body" idx="1"/>
          </p:nvPr>
        </p:nvSpPr>
        <p:spPr bwMode="auto">
          <a:xfrm>
            <a:off x="447675" y="5181600"/>
            <a:ext cx="5834063" cy="3732213"/>
          </a:xfrm>
          <a:noFill/>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FR" altLang="fr-FR">
                <a:latin typeface="Helvetica 55 Roman" pitchFamily="34" charset="0"/>
              </a:rPr>
              <a:t> </a:t>
            </a:r>
          </a:p>
        </p:txBody>
      </p:sp>
    </p:spTree>
    <p:extLst>
      <p:ext uri="{BB962C8B-B14F-4D97-AF65-F5344CB8AC3E}">
        <p14:creationId xmlns:p14="http://schemas.microsoft.com/office/powerpoint/2010/main" val="3436919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4">
            <a:extLst>
              <a:ext uri="{FF2B5EF4-FFF2-40B4-BE49-F238E27FC236}">
                <a16:creationId xmlns:a16="http://schemas.microsoft.com/office/drawing/2014/main" id="{143E3F6E-A62B-6C2F-0976-01C9CBF0D8AA}"/>
              </a:ext>
            </a:extLst>
          </p:cNvPr>
          <p:cNvSpPr>
            <a:spLocks noGrp="1" noRot="1" noChangeAspect="1" noChangeArrowheads="1" noTextEdit="1"/>
          </p:cNvSpPr>
          <p:nvPr>
            <p:ph type="sldImg"/>
          </p:nvPr>
        </p:nvSpPr>
        <p:spPr>
          <a:xfrm>
            <a:off x="-793750" y="196850"/>
            <a:ext cx="8316913" cy="4678363"/>
          </a:xfrm>
          <a:ln/>
        </p:spPr>
      </p:sp>
      <p:sp>
        <p:nvSpPr>
          <p:cNvPr id="53251" name="Rectangle 5">
            <a:extLst>
              <a:ext uri="{FF2B5EF4-FFF2-40B4-BE49-F238E27FC236}">
                <a16:creationId xmlns:a16="http://schemas.microsoft.com/office/drawing/2014/main" id="{D9055C4D-0D08-3BCE-15A8-42F48F2F59A1}"/>
              </a:ext>
            </a:extLst>
          </p:cNvPr>
          <p:cNvSpPr>
            <a:spLocks noGrp="1" noChangeArrowheads="1"/>
          </p:cNvSpPr>
          <p:nvPr>
            <p:ph type="body" idx="1"/>
          </p:nvPr>
        </p:nvSpPr>
        <p:spPr bwMode="auto">
          <a:xfrm>
            <a:off x="447675" y="5181600"/>
            <a:ext cx="5834063" cy="3732213"/>
          </a:xfrm>
          <a:noFill/>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FR" altLang="fr-FR">
                <a:latin typeface="Helvetica 55 Roman" pitchFamily="34" charset="0"/>
              </a:rPr>
              <a:t> </a:t>
            </a:r>
          </a:p>
        </p:txBody>
      </p:sp>
    </p:spTree>
    <p:extLst>
      <p:ext uri="{BB962C8B-B14F-4D97-AF65-F5344CB8AC3E}">
        <p14:creationId xmlns:p14="http://schemas.microsoft.com/office/powerpoint/2010/main" val="2058846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a:extLst>
              <a:ext uri="{FF2B5EF4-FFF2-40B4-BE49-F238E27FC236}">
                <a16:creationId xmlns:a16="http://schemas.microsoft.com/office/drawing/2014/main" id="{796959D1-7408-F754-B5A9-769FB14A52D6}"/>
              </a:ext>
            </a:extLst>
          </p:cNvPr>
          <p:cNvSpPr>
            <a:spLocks noGrp="1" noRot="1" noChangeAspect="1" noChangeArrowheads="1" noTextEdit="1"/>
          </p:cNvSpPr>
          <p:nvPr>
            <p:ph type="sldImg"/>
          </p:nvPr>
        </p:nvSpPr>
        <p:spPr>
          <a:xfrm>
            <a:off x="-793750" y="196850"/>
            <a:ext cx="8315325" cy="4678363"/>
          </a:xfrm>
          <a:ln/>
        </p:spPr>
      </p:sp>
    </p:spTree>
    <p:extLst>
      <p:ext uri="{BB962C8B-B14F-4D97-AF65-F5344CB8AC3E}">
        <p14:creationId xmlns:p14="http://schemas.microsoft.com/office/powerpoint/2010/main" val="3366323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nSpc>
                <a:spcPct val="80000"/>
              </a:lnSpc>
            </a:pPr>
            <a:r>
              <a:rPr lang="fr-FR" altLang="fr-FR" sz="2400" dirty="0"/>
              <a:t>Pendant la communication</a:t>
            </a:r>
          </a:p>
          <a:p>
            <a:pPr lvl="2">
              <a:lnSpc>
                <a:spcPct val="80000"/>
              </a:lnSpc>
            </a:pPr>
            <a:r>
              <a:rPr lang="fr-FR" altLang="fr-FR" sz="1800" dirty="0"/>
              <a:t>Le lien radio est mesuré</a:t>
            </a:r>
          </a:p>
          <a:p>
            <a:pPr lvl="2">
              <a:lnSpc>
                <a:spcPct val="80000"/>
              </a:lnSpc>
            </a:pPr>
            <a:r>
              <a:rPr lang="fr-FR" altLang="fr-FR" sz="1800" dirty="0"/>
              <a:t>Si la qualité passe sous un seuil : déclenchement</a:t>
            </a:r>
          </a:p>
          <a:p>
            <a:pPr lvl="2">
              <a:lnSpc>
                <a:spcPct val="80000"/>
              </a:lnSpc>
              <a:buFontTx/>
              <a:buNone/>
            </a:pPr>
            <a:endParaRPr lang="fr-FR" altLang="fr-FR" sz="1800" dirty="0"/>
          </a:p>
          <a:p>
            <a:pPr>
              <a:lnSpc>
                <a:spcPct val="80000"/>
              </a:lnSpc>
            </a:pPr>
            <a:r>
              <a:rPr lang="fr-FR" altLang="fr-FR" sz="2400" dirty="0"/>
              <a:t>Après la décision d’effectuer le HO</a:t>
            </a:r>
          </a:p>
          <a:p>
            <a:pPr lvl="1">
              <a:lnSpc>
                <a:spcPct val="80000"/>
              </a:lnSpc>
            </a:pPr>
            <a:r>
              <a:rPr lang="fr-FR" altLang="fr-FR" sz="2000" dirty="0"/>
              <a:t>L’ancienne station transmet à la nouvelle les paramètres de transmission (clé de chiffrement, débit,…)</a:t>
            </a:r>
          </a:p>
          <a:p>
            <a:pPr lvl="1">
              <a:lnSpc>
                <a:spcPct val="80000"/>
              </a:lnSpc>
            </a:pPr>
            <a:r>
              <a:rPr lang="fr-FR" altLang="fr-FR" sz="2000" dirty="0"/>
              <a:t>Réservation (éventuelle) des ressources sur les liens </a:t>
            </a:r>
            <a:r>
              <a:rPr lang="fr-FR" altLang="fr-FR" sz="2000" dirty="0">
                <a:solidFill>
                  <a:srgbClr val="FF3300"/>
                </a:solidFill>
              </a:rPr>
              <a:t>BSC-BTS</a:t>
            </a:r>
            <a:r>
              <a:rPr lang="fr-FR" altLang="fr-FR" sz="2000" dirty="0"/>
              <a:t> et </a:t>
            </a:r>
            <a:r>
              <a:rPr lang="fr-FR" altLang="fr-FR" sz="2000" dirty="0">
                <a:solidFill>
                  <a:srgbClr val="FF3300"/>
                </a:solidFill>
              </a:rPr>
              <a:t>MSC-BSC</a:t>
            </a:r>
          </a:p>
          <a:p>
            <a:pPr lvl="1">
              <a:lnSpc>
                <a:spcPct val="80000"/>
              </a:lnSpc>
            </a:pPr>
            <a:r>
              <a:rPr lang="fr-FR" altLang="fr-FR" sz="2000" dirty="0"/>
              <a:t>Le réseau transmet au mobile un message (référence sur le nouveau canal de transmission)</a:t>
            </a:r>
          </a:p>
          <a:p>
            <a:pPr lvl="1">
              <a:lnSpc>
                <a:spcPct val="80000"/>
              </a:lnSpc>
            </a:pPr>
            <a:r>
              <a:rPr lang="fr-FR" altLang="fr-FR" sz="2000" dirty="0"/>
              <a:t>L’ancien canal est libéré</a:t>
            </a:r>
          </a:p>
          <a:p>
            <a:pPr lvl="1">
              <a:lnSpc>
                <a:spcPct val="80000"/>
              </a:lnSpc>
            </a:pPr>
            <a:r>
              <a:rPr lang="fr-FR" altLang="fr-FR" sz="2000" dirty="0"/>
              <a:t>Si pas de ressources disponible : </a:t>
            </a:r>
            <a:r>
              <a:rPr lang="fr-FR" altLang="fr-FR" sz="2000" i="1" dirty="0"/>
              <a:t>échec de </a:t>
            </a:r>
            <a:r>
              <a:rPr lang="fr-FR" altLang="fr-FR" sz="2000" i="1" dirty="0" err="1"/>
              <a:t>handover</a:t>
            </a:r>
            <a:r>
              <a:rPr lang="fr-FR" altLang="fr-FR" sz="2000" dirty="0"/>
              <a:t> (</a:t>
            </a:r>
            <a:r>
              <a:rPr lang="fr-FR" altLang="fr-FR" sz="2000" i="1" dirty="0"/>
              <a:t>call </a:t>
            </a:r>
            <a:r>
              <a:rPr lang="fr-FR" altLang="fr-FR" sz="2000" i="1" dirty="0" err="1"/>
              <a:t>dropped</a:t>
            </a:r>
            <a:r>
              <a:rPr lang="fr-FR" altLang="fr-FR" sz="2000" dirty="0"/>
              <a:t>)</a:t>
            </a:r>
          </a:p>
          <a:p>
            <a:pPr lvl="2">
              <a:lnSpc>
                <a:spcPct val="80000"/>
              </a:lnSpc>
            </a:pPr>
            <a:r>
              <a:rPr lang="fr-FR" altLang="fr-FR" sz="1800" dirty="0"/>
              <a:t>Réservation</a:t>
            </a:r>
          </a:p>
          <a:p>
            <a:endParaRPr lang="fr-FR" dirty="0"/>
          </a:p>
        </p:txBody>
      </p:sp>
      <p:sp>
        <p:nvSpPr>
          <p:cNvPr id="4" name="Espace réservé du numéro de diapositive 3"/>
          <p:cNvSpPr>
            <a:spLocks noGrp="1"/>
          </p:cNvSpPr>
          <p:nvPr>
            <p:ph type="sldNum" sz="quarter" idx="10"/>
          </p:nvPr>
        </p:nvSpPr>
        <p:spPr/>
        <p:txBody>
          <a:bodyPr/>
          <a:lstStyle/>
          <a:p>
            <a:fld id="{1F3BFE42-7364-47ED-B10D-0D19FD531B3E}" type="slidenum">
              <a:rPr lang="fr-FR" smtClean="0"/>
              <a:t>15</a:t>
            </a:fld>
            <a:endParaRPr lang="fr-FR"/>
          </a:p>
        </p:txBody>
      </p:sp>
    </p:spTree>
    <p:extLst>
      <p:ext uri="{BB962C8B-B14F-4D97-AF65-F5344CB8AC3E}">
        <p14:creationId xmlns:p14="http://schemas.microsoft.com/office/powerpoint/2010/main" val="4041327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DE6407-3D12-267E-16CA-51B45AAFD8FD}"/>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AA8DC78E-592A-D7B4-7C9A-86F4AF9D6A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3867EEB-D5DF-8751-F54E-2F42FADCC97B}"/>
              </a:ext>
            </a:extLst>
          </p:cNvPr>
          <p:cNvSpPr>
            <a:spLocks noGrp="1"/>
          </p:cNvSpPr>
          <p:nvPr>
            <p:ph type="dt" sz="half" idx="10"/>
          </p:nvPr>
        </p:nvSpPr>
        <p:spPr/>
        <p:txBody>
          <a:bodyPr/>
          <a:lstStyle/>
          <a:p>
            <a:fld id="{6188FB66-457B-4511-AFFF-EC527FC4EFC1}" type="datetimeFigureOut">
              <a:rPr lang="fr-FR" smtClean="0"/>
              <a:t>20/09/2023</a:t>
            </a:fld>
            <a:endParaRPr lang="fr-FR"/>
          </a:p>
        </p:txBody>
      </p:sp>
      <p:sp>
        <p:nvSpPr>
          <p:cNvPr id="5" name="Espace réservé du pied de page 4">
            <a:extLst>
              <a:ext uri="{FF2B5EF4-FFF2-40B4-BE49-F238E27FC236}">
                <a16:creationId xmlns:a16="http://schemas.microsoft.com/office/drawing/2014/main" id="{827D82D6-6798-7F0D-FF83-BCACA972D5A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7017B5C-1ADF-FFBD-FE1D-256EC0AF3B68}"/>
              </a:ext>
            </a:extLst>
          </p:cNvPr>
          <p:cNvSpPr>
            <a:spLocks noGrp="1"/>
          </p:cNvSpPr>
          <p:nvPr>
            <p:ph type="sldNum" sz="quarter" idx="12"/>
          </p:nvPr>
        </p:nvSpPr>
        <p:spPr/>
        <p:txBody>
          <a:bodyPr/>
          <a:lstStyle/>
          <a:p>
            <a:fld id="{ED7E256C-73F3-4107-BEA1-510709A0767F}" type="slidenum">
              <a:rPr lang="fr-FR" smtClean="0"/>
              <a:t>‹N°›</a:t>
            </a:fld>
            <a:endParaRPr lang="fr-FR"/>
          </a:p>
        </p:txBody>
      </p:sp>
    </p:spTree>
    <p:extLst>
      <p:ext uri="{BB962C8B-B14F-4D97-AF65-F5344CB8AC3E}">
        <p14:creationId xmlns:p14="http://schemas.microsoft.com/office/powerpoint/2010/main" val="4291330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EF3C3D-E845-F3CA-1CA7-753662310461}"/>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6F1A57D2-FC73-4DBF-6034-99F6DE8F5ECF}"/>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F3A56C1-DC73-4FF7-C9A2-35BF3BB63346}"/>
              </a:ext>
            </a:extLst>
          </p:cNvPr>
          <p:cNvSpPr>
            <a:spLocks noGrp="1"/>
          </p:cNvSpPr>
          <p:nvPr>
            <p:ph type="dt" sz="half" idx="10"/>
          </p:nvPr>
        </p:nvSpPr>
        <p:spPr/>
        <p:txBody>
          <a:bodyPr/>
          <a:lstStyle/>
          <a:p>
            <a:fld id="{6188FB66-457B-4511-AFFF-EC527FC4EFC1}" type="datetimeFigureOut">
              <a:rPr lang="fr-FR" smtClean="0"/>
              <a:t>20/09/2023</a:t>
            </a:fld>
            <a:endParaRPr lang="fr-FR"/>
          </a:p>
        </p:txBody>
      </p:sp>
      <p:sp>
        <p:nvSpPr>
          <p:cNvPr id="5" name="Espace réservé du pied de page 4">
            <a:extLst>
              <a:ext uri="{FF2B5EF4-FFF2-40B4-BE49-F238E27FC236}">
                <a16:creationId xmlns:a16="http://schemas.microsoft.com/office/drawing/2014/main" id="{DFF655D9-8912-7459-313E-2D12BD4DAE7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C76932F-C6F5-C5A8-100D-D427E5B3473C}"/>
              </a:ext>
            </a:extLst>
          </p:cNvPr>
          <p:cNvSpPr>
            <a:spLocks noGrp="1"/>
          </p:cNvSpPr>
          <p:nvPr>
            <p:ph type="sldNum" sz="quarter" idx="12"/>
          </p:nvPr>
        </p:nvSpPr>
        <p:spPr/>
        <p:txBody>
          <a:bodyPr/>
          <a:lstStyle/>
          <a:p>
            <a:fld id="{ED7E256C-73F3-4107-BEA1-510709A0767F}" type="slidenum">
              <a:rPr lang="fr-FR" smtClean="0"/>
              <a:t>‹N°›</a:t>
            </a:fld>
            <a:endParaRPr lang="fr-FR"/>
          </a:p>
        </p:txBody>
      </p:sp>
    </p:spTree>
    <p:extLst>
      <p:ext uri="{BB962C8B-B14F-4D97-AF65-F5344CB8AC3E}">
        <p14:creationId xmlns:p14="http://schemas.microsoft.com/office/powerpoint/2010/main" val="84405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F51CB5E2-180E-01A9-A951-5EC515C14FCD}"/>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8CB0B3B9-45E3-0583-2ACB-0FE1556C2F4B}"/>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99FF83A-2EEA-52F9-A511-C350893F4B09}"/>
              </a:ext>
            </a:extLst>
          </p:cNvPr>
          <p:cNvSpPr>
            <a:spLocks noGrp="1"/>
          </p:cNvSpPr>
          <p:nvPr>
            <p:ph type="dt" sz="half" idx="10"/>
          </p:nvPr>
        </p:nvSpPr>
        <p:spPr/>
        <p:txBody>
          <a:bodyPr/>
          <a:lstStyle/>
          <a:p>
            <a:fld id="{6188FB66-457B-4511-AFFF-EC527FC4EFC1}" type="datetimeFigureOut">
              <a:rPr lang="fr-FR" smtClean="0"/>
              <a:t>20/09/2023</a:t>
            </a:fld>
            <a:endParaRPr lang="fr-FR"/>
          </a:p>
        </p:txBody>
      </p:sp>
      <p:sp>
        <p:nvSpPr>
          <p:cNvPr id="5" name="Espace réservé du pied de page 4">
            <a:extLst>
              <a:ext uri="{FF2B5EF4-FFF2-40B4-BE49-F238E27FC236}">
                <a16:creationId xmlns:a16="http://schemas.microsoft.com/office/drawing/2014/main" id="{194ECAA6-DC73-0D2E-4040-BBDEFA260C1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9A978B3-5F31-38AE-2E42-DF0E8C994256}"/>
              </a:ext>
            </a:extLst>
          </p:cNvPr>
          <p:cNvSpPr>
            <a:spLocks noGrp="1"/>
          </p:cNvSpPr>
          <p:nvPr>
            <p:ph type="sldNum" sz="quarter" idx="12"/>
          </p:nvPr>
        </p:nvSpPr>
        <p:spPr/>
        <p:txBody>
          <a:bodyPr/>
          <a:lstStyle/>
          <a:p>
            <a:fld id="{ED7E256C-73F3-4107-BEA1-510709A0767F}" type="slidenum">
              <a:rPr lang="fr-FR" smtClean="0"/>
              <a:t>‹N°›</a:t>
            </a:fld>
            <a:endParaRPr lang="fr-FR"/>
          </a:p>
        </p:txBody>
      </p:sp>
    </p:spTree>
    <p:extLst>
      <p:ext uri="{BB962C8B-B14F-4D97-AF65-F5344CB8AC3E}">
        <p14:creationId xmlns:p14="http://schemas.microsoft.com/office/powerpoint/2010/main" val="37768843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RE SEUL">
    <p:spTree>
      <p:nvGrpSpPr>
        <p:cNvPr id="1" name=""/>
        <p:cNvGrpSpPr/>
        <p:nvPr/>
      </p:nvGrpSpPr>
      <p:grpSpPr>
        <a:xfrm>
          <a:off x="0" y="0"/>
          <a:ext cx="0" cy="0"/>
          <a:chOff x="0" y="0"/>
          <a:chExt cx="0" cy="0"/>
        </a:xfrm>
      </p:grpSpPr>
      <p:sp>
        <p:nvSpPr>
          <p:cNvPr id="11" name="Titre 10"/>
          <p:cNvSpPr>
            <a:spLocks noGrp="1"/>
          </p:cNvSpPr>
          <p:nvPr>
            <p:ph type="title" hasCustomPrompt="1"/>
          </p:nvPr>
        </p:nvSpPr>
        <p:spPr/>
        <p:txBody>
          <a:bodyPr/>
          <a:lstStyle>
            <a:lvl1pPr marL="0" indent="0">
              <a:defRPr baseline="0"/>
            </a:lvl1pPr>
          </a:lstStyle>
          <a:p>
            <a:r>
              <a:rPr lang="fr-FR" dirty="0"/>
              <a:t>Modifiez le titre</a:t>
            </a:r>
          </a:p>
        </p:txBody>
      </p:sp>
      <p:sp>
        <p:nvSpPr>
          <p:cNvPr id="6" name="Espace réservé de la date 4"/>
          <p:cNvSpPr>
            <a:spLocks noGrp="1"/>
          </p:cNvSpPr>
          <p:nvPr>
            <p:ph type="dt" sz="half" idx="2"/>
          </p:nvPr>
        </p:nvSpPr>
        <p:spPr>
          <a:xfrm>
            <a:off x="9640885" y="6410217"/>
            <a:ext cx="1169344" cy="212815"/>
          </a:xfrm>
          <a:prstGeom prst="rect">
            <a:avLst/>
          </a:prstGeom>
        </p:spPr>
        <p:txBody>
          <a:bodyPr vert="horz" lIns="68580" tIns="34290" rIns="68580" bIns="34290" rtlCol="0" anchor="ctr"/>
          <a:lstStyle>
            <a:lvl1pPr algn="r">
              <a:defRPr sz="933">
                <a:solidFill>
                  <a:schemeClr val="bg1">
                    <a:lumMod val="50000"/>
                  </a:schemeClr>
                </a:solidFill>
              </a:defRPr>
            </a:lvl1pPr>
          </a:lstStyle>
          <a:p>
            <a:fld id="{58F6A228-9EF8-4EB6-B51D-1D4A416F9020}" type="datetime3">
              <a:rPr lang="fr-FR" smtClean="0"/>
              <a:pPr/>
              <a:t>20.09.23</a:t>
            </a:fld>
            <a:endParaRPr lang="fr-FR" dirty="0"/>
          </a:p>
        </p:txBody>
      </p:sp>
      <p:sp>
        <p:nvSpPr>
          <p:cNvPr id="7" name="Espace réservé du numéro de diapositive 5"/>
          <p:cNvSpPr>
            <a:spLocks noGrp="1"/>
          </p:cNvSpPr>
          <p:nvPr>
            <p:ph type="sldNum" sz="quarter" idx="4"/>
          </p:nvPr>
        </p:nvSpPr>
        <p:spPr>
          <a:xfrm>
            <a:off x="10810229" y="6410215"/>
            <a:ext cx="760536" cy="212815"/>
          </a:xfrm>
          <a:prstGeom prst="rect">
            <a:avLst/>
          </a:prstGeom>
        </p:spPr>
        <p:txBody>
          <a:bodyPr vert="horz" lIns="68580" tIns="34290" rIns="68580" bIns="34290" rtlCol="0" anchor="ctr"/>
          <a:lstStyle>
            <a:lvl1pPr algn="l">
              <a:defRPr sz="933">
                <a:solidFill>
                  <a:schemeClr val="bg1">
                    <a:lumMod val="50000"/>
                  </a:schemeClr>
                </a:solidFill>
              </a:defRPr>
            </a:lvl1pPr>
          </a:lstStyle>
          <a:p>
            <a:fld id="{0E465282-C79B-4ED5-A145-AC9BCBC76765}" type="slidenum">
              <a:rPr lang="fr-FR" smtClean="0"/>
              <a:pPr/>
              <a:t>‹N°›</a:t>
            </a:fld>
            <a:endParaRPr lang="fr-FR" dirty="0"/>
          </a:p>
        </p:txBody>
      </p:sp>
      <p:sp>
        <p:nvSpPr>
          <p:cNvPr id="3" name="Espace réservé du texte 2"/>
          <p:cNvSpPr>
            <a:spLocks noGrp="1"/>
          </p:cNvSpPr>
          <p:nvPr>
            <p:ph type="body" sz="quarter" idx="10" hasCustomPrompt="1"/>
          </p:nvPr>
        </p:nvSpPr>
        <p:spPr>
          <a:xfrm>
            <a:off x="345058" y="1345722"/>
            <a:ext cx="11516743" cy="1567673"/>
          </a:xfrm>
          <a:prstGeom prst="rect">
            <a:avLst/>
          </a:prstGeom>
        </p:spPr>
        <p:txBody>
          <a:bodyPr lIns="68580" tIns="34290" rIns="68580" bIns="34290"/>
          <a:lstStyle>
            <a:lvl1pPr marL="0" indent="0">
              <a:lnSpc>
                <a:spcPct val="150000"/>
              </a:lnSpc>
              <a:defRPr/>
            </a:lvl1pPr>
            <a:lvl2pPr marL="361942" indent="-276218">
              <a:lnSpc>
                <a:spcPct val="150000"/>
              </a:lnSpc>
              <a:buFontTx/>
              <a:buBlip>
                <a:blip r:embed="rId2"/>
              </a:buBlip>
              <a:defRPr sz="1467" b="0"/>
            </a:lvl2pPr>
            <a:lvl3pPr marL="630223" indent="-268281">
              <a:lnSpc>
                <a:spcPct val="150000"/>
              </a:lnSpc>
              <a:buSzPct val="90000"/>
              <a:buFontTx/>
              <a:buBlip>
                <a:blip r:embed="rId2"/>
              </a:buBlip>
              <a:defRPr sz="1200"/>
            </a:lvl3pPr>
            <a:lvl4pPr marL="896916" indent="-266693">
              <a:lnSpc>
                <a:spcPct val="150000"/>
              </a:lnSpc>
              <a:buSzPct val="90000"/>
              <a:buFontTx/>
              <a:buBlip>
                <a:blip r:embed="rId2"/>
              </a:buBlip>
              <a:defRPr sz="1067"/>
            </a:lvl4pPr>
            <a:lvl5pPr marL="1258857" indent="-276218">
              <a:lnSpc>
                <a:spcPct val="150000"/>
              </a:lnSpc>
              <a:defRPr sz="1067"/>
            </a:lvl5pPr>
          </a:lstStyle>
          <a:p>
            <a:pPr lvl="0"/>
            <a:r>
              <a:rPr lang="fr-FR" dirty="0"/>
              <a:t>Modifiez le texte </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1715165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D53FAF-2D40-8974-E91E-66EE5961BF13}"/>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743C0517-2B88-D053-63BC-EE0DFC487713}"/>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CD4376E-8835-9A9F-A6DC-A54DE34AA68A}"/>
              </a:ext>
            </a:extLst>
          </p:cNvPr>
          <p:cNvSpPr>
            <a:spLocks noGrp="1"/>
          </p:cNvSpPr>
          <p:nvPr>
            <p:ph type="dt" sz="half" idx="10"/>
          </p:nvPr>
        </p:nvSpPr>
        <p:spPr/>
        <p:txBody>
          <a:bodyPr/>
          <a:lstStyle/>
          <a:p>
            <a:fld id="{6188FB66-457B-4511-AFFF-EC527FC4EFC1}" type="datetimeFigureOut">
              <a:rPr lang="fr-FR" smtClean="0"/>
              <a:t>20/09/2023</a:t>
            </a:fld>
            <a:endParaRPr lang="fr-FR"/>
          </a:p>
        </p:txBody>
      </p:sp>
      <p:sp>
        <p:nvSpPr>
          <p:cNvPr id="5" name="Espace réservé du pied de page 4">
            <a:extLst>
              <a:ext uri="{FF2B5EF4-FFF2-40B4-BE49-F238E27FC236}">
                <a16:creationId xmlns:a16="http://schemas.microsoft.com/office/drawing/2014/main" id="{948F23FF-AF24-4C0C-E1B5-4249E158B4A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7E19FBE-D27F-C5D3-2A06-F3A4F40CFBBB}"/>
              </a:ext>
            </a:extLst>
          </p:cNvPr>
          <p:cNvSpPr>
            <a:spLocks noGrp="1"/>
          </p:cNvSpPr>
          <p:nvPr>
            <p:ph type="sldNum" sz="quarter" idx="12"/>
          </p:nvPr>
        </p:nvSpPr>
        <p:spPr/>
        <p:txBody>
          <a:bodyPr/>
          <a:lstStyle/>
          <a:p>
            <a:fld id="{ED7E256C-73F3-4107-BEA1-510709A0767F}" type="slidenum">
              <a:rPr lang="fr-FR" smtClean="0"/>
              <a:t>‹N°›</a:t>
            </a:fld>
            <a:endParaRPr lang="fr-FR"/>
          </a:p>
        </p:txBody>
      </p:sp>
    </p:spTree>
    <p:extLst>
      <p:ext uri="{BB962C8B-B14F-4D97-AF65-F5344CB8AC3E}">
        <p14:creationId xmlns:p14="http://schemas.microsoft.com/office/powerpoint/2010/main" val="2239662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642C09-AF84-560A-3625-58D4C1B9470E}"/>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2A42D8C4-D3FF-19BC-B0D7-4E00D8E459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68005A3F-8F14-9D7C-9C21-3293249043C8}"/>
              </a:ext>
            </a:extLst>
          </p:cNvPr>
          <p:cNvSpPr>
            <a:spLocks noGrp="1"/>
          </p:cNvSpPr>
          <p:nvPr>
            <p:ph type="dt" sz="half" idx="10"/>
          </p:nvPr>
        </p:nvSpPr>
        <p:spPr/>
        <p:txBody>
          <a:bodyPr/>
          <a:lstStyle/>
          <a:p>
            <a:fld id="{6188FB66-457B-4511-AFFF-EC527FC4EFC1}" type="datetimeFigureOut">
              <a:rPr lang="fr-FR" smtClean="0"/>
              <a:t>20/09/2023</a:t>
            </a:fld>
            <a:endParaRPr lang="fr-FR"/>
          </a:p>
        </p:txBody>
      </p:sp>
      <p:sp>
        <p:nvSpPr>
          <p:cNvPr id="5" name="Espace réservé du pied de page 4">
            <a:extLst>
              <a:ext uri="{FF2B5EF4-FFF2-40B4-BE49-F238E27FC236}">
                <a16:creationId xmlns:a16="http://schemas.microsoft.com/office/drawing/2014/main" id="{404DD246-3A56-26A3-0C14-86D8BC359B3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BEA31DE-D4C6-EC31-C2CF-4967105A6989}"/>
              </a:ext>
            </a:extLst>
          </p:cNvPr>
          <p:cNvSpPr>
            <a:spLocks noGrp="1"/>
          </p:cNvSpPr>
          <p:nvPr>
            <p:ph type="sldNum" sz="quarter" idx="12"/>
          </p:nvPr>
        </p:nvSpPr>
        <p:spPr/>
        <p:txBody>
          <a:bodyPr/>
          <a:lstStyle/>
          <a:p>
            <a:fld id="{ED7E256C-73F3-4107-BEA1-510709A0767F}" type="slidenum">
              <a:rPr lang="fr-FR" smtClean="0"/>
              <a:t>‹N°›</a:t>
            </a:fld>
            <a:endParaRPr lang="fr-FR"/>
          </a:p>
        </p:txBody>
      </p:sp>
    </p:spTree>
    <p:extLst>
      <p:ext uri="{BB962C8B-B14F-4D97-AF65-F5344CB8AC3E}">
        <p14:creationId xmlns:p14="http://schemas.microsoft.com/office/powerpoint/2010/main" val="1217567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F6BCDE-6A30-2962-A84F-A473F1221DA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72977582-5AD3-B17A-F0B2-584F626028E4}"/>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D0A1BDED-1741-4CE8-EBA1-8822221492DD}"/>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98374E27-42D8-39CB-2484-A84335325FC1}"/>
              </a:ext>
            </a:extLst>
          </p:cNvPr>
          <p:cNvSpPr>
            <a:spLocks noGrp="1"/>
          </p:cNvSpPr>
          <p:nvPr>
            <p:ph type="dt" sz="half" idx="10"/>
          </p:nvPr>
        </p:nvSpPr>
        <p:spPr/>
        <p:txBody>
          <a:bodyPr/>
          <a:lstStyle/>
          <a:p>
            <a:fld id="{6188FB66-457B-4511-AFFF-EC527FC4EFC1}" type="datetimeFigureOut">
              <a:rPr lang="fr-FR" smtClean="0"/>
              <a:t>20/09/2023</a:t>
            </a:fld>
            <a:endParaRPr lang="fr-FR"/>
          </a:p>
        </p:txBody>
      </p:sp>
      <p:sp>
        <p:nvSpPr>
          <p:cNvPr id="6" name="Espace réservé du pied de page 5">
            <a:extLst>
              <a:ext uri="{FF2B5EF4-FFF2-40B4-BE49-F238E27FC236}">
                <a16:creationId xmlns:a16="http://schemas.microsoft.com/office/drawing/2014/main" id="{0372B073-FC52-EF2A-EC07-18D7E2B11B3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1E3E271-8486-B7DC-1092-7E0CB22EEDC8}"/>
              </a:ext>
            </a:extLst>
          </p:cNvPr>
          <p:cNvSpPr>
            <a:spLocks noGrp="1"/>
          </p:cNvSpPr>
          <p:nvPr>
            <p:ph type="sldNum" sz="quarter" idx="12"/>
          </p:nvPr>
        </p:nvSpPr>
        <p:spPr/>
        <p:txBody>
          <a:bodyPr/>
          <a:lstStyle/>
          <a:p>
            <a:fld id="{ED7E256C-73F3-4107-BEA1-510709A0767F}" type="slidenum">
              <a:rPr lang="fr-FR" smtClean="0"/>
              <a:t>‹N°›</a:t>
            </a:fld>
            <a:endParaRPr lang="fr-FR"/>
          </a:p>
        </p:txBody>
      </p:sp>
    </p:spTree>
    <p:extLst>
      <p:ext uri="{BB962C8B-B14F-4D97-AF65-F5344CB8AC3E}">
        <p14:creationId xmlns:p14="http://schemas.microsoft.com/office/powerpoint/2010/main" val="2311952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54AE6F-8CD1-0FC7-B86F-3BFFE134F181}"/>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AB2786F5-07C7-A42E-6671-95B72F2378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83F1D7EA-12CC-B125-D8AF-735D1C70046D}"/>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003C6CB2-1E8E-B4E1-F914-3D042024AC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D980F71B-967E-883F-2693-B19A4B140C51}"/>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EF64602A-69FE-5E3F-0F71-2B44CB1F262E}"/>
              </a:ext>
            </a:extLst>
          </p:cNvPr>
          <p:cNvSpPr>
            <a:spLocks noGrp="1"/>
          </p:cNvSpPr>
          <p:nvPr>
            <p:ph type="dt" sz="half" idx="10"/>
          </p:nvPr>
        </p:nvSpPr>
        <p:spPr/>
        <p:txBody>
          <a:bodyPr/>
          <a:lstStyle/>
          <a:p>
            <a:fld id="{6188FB66-457B-4511-AFFF-EC527FC4EFC1}" type="datetimeFigureOut">
              <a:rPr lang="fr-FR" smtClean="0"/>
              <a:t>20/09/2023</a:t>
            </a:fld>
            <a:endParaRPr lang="fr-FR"/>
          </a:p>
        </p:txBody>
      </p:sp>
      <p:sp>
        <p:nvSpPr>
          <p:cNvPr id="8" name="Espace réservé du pied de page 7">
            <a:extLst>
              <a:ext uri="{FF2B5EF4-FFF2-40B4-BE49-F238E27FC236}">
                <a16:creationId xmlns:a16="http://schemas.microsoft.com/office/drawing/2014/main" id="{171570FE-FE1B-56A8-4822-609663697508}"/>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9A709EFE-583A-E9AA-3DD4-E2D7D49B7A09}"/>
              </a:ext>
            </a:extLst>
          </p:cNvPr>
          <p:cNvSpPr>
            <a:spLocks noGrp="1"/>
          </p:cNvSpPr>
          <p:nvPr>
            <p:ph type="sldNum" sz="quarter" idx="12"/>
          </p:nvPr>
        </p:nvSpPr>
        <p:spPr/>
        <p:txBody>
          <a:bodyPr/>
          <a:lstStyle/>
          <a:p>
            <a:fld id="{ED7E256C-73F3-4107-BEA1-510709A0767F}" type="slidenum">
              <a:rPr lang="fr-FR" smtClean="0"/>
              <a:t>‹N°›</a:t>
            </a:fld>
            <a:endParaRPr lang="fr-FR"/>
          </a:p>
        </p:txBody>
      </p:sp>
    </p:spTree>
    <p:extLst>
      <p:ext uri="{BB962C8B-B14F-4D97-AF65-F5344CB8AC3E}">
        <p14:creationId xmlns:p14="http://schemas.microsoft.com/office/powerpoint/2010/main" val="2041555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8322E1-FE41-4A75-2717-65A81B6019F7}"/>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984178EC-FF66-F13B-014D-822EAB46E4A3}"/>
              </a:ext>
            </a:extLst>
          </p:cNvPr>
          <p:cNvSpPr>
            <a:spLocks noGrp="1"/>
          </p:cNvSpPr>
          <p:nvPr>
            <p:ph type="dt" sz="half" idx="10"/>
          </p:nvPr>
        </p:nvSpPr>
        <p:spPr/>
        <p:txBody>
          <a:bodyPr/>
          <a:lstStyle/>
          <a:p>
            <a:fld id="{6188FB66-457B-4511-AFFF-EC527FC4EFC1}" type="datetimeFigureOut">
              <a:rPr lang="fr-FR" smtClean="0"/>
              <a:t>20/09/2023</a:t>
            </a:fld>
            <a:endParaRPr lang="fr-FR"/>
          </a:p>
        </p:txBody>
      </p:sp>
      <p:sp>
        <p:nvSpPr>
          <p:cNvPr id="4" name="Espace réservé du pied de page 3">
            <a:extLst>
              <a:ext uri="{FF2B5EF4-FFF2-40B4-BE49-F238E27FC236}">
                <a16:creationId xmlns:a16="http://schemas.microsoft.com/office/drawing/2014/main" id="{BD26AF72-F94C-F8CB-F057-BE086979AB0E}"/>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599E42B7-8E80-F8A6-3FE8-D992D6D08949}"/>
              </a:ext>
            </a:extLst>
          </p:cNvPr>
          <p:cNvSpPr>
            <a:spLocks noGrp="1"/>
          </p:cNvSpPr>
          <p:nvPr>
            <p:ph type="sldNum" sz="quarter" idx="12"/>
          </p:nvPr>
        </p:nvSpPr>
        <p:spPr/>
        <p:txBody>
          <a:bodyPr/>
          <a:lstStyle/>
          <a:p>
            <a:fld id="{ED7E256C-73F3-4107-BEA1-510709A0767F}" type="slidenum">
              <a:rPr lang="fr-FR" smtClean="0"/>
              <a:t>‹N°›</a:t>
            </a:fld>
            <a:endParaRPr lang="fr-FR"/>
          </a:p>
        </p:txBody>
      </p:sp>
    </p:spTree>
    <p:extLst>
      <p:ext uri="{BB962C8B-B14F-4D97-AF65-F5344CB8AC3E}">
        <p14:creationId xmlns:p14="http://schemas.microsoft.com/office/powerpoint/2010/main" val="37031792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2742090-6557-680B-3CA3-553F5A12816C}"/>
              </a:ext>
            </a:extLst>
          </p:cNvPr>
          <p:cNvSpPr>
            <a:spLocks noGrp="1"/>
          </p:cNvSpPr>
          <p:nvPr>
            <p:ph type="dt" sz="half" idx="10"/>
          </p:nvPr>
        </p:nvSpPr>
        <p:spPr/>
        <p:txBody>
          <a:bodyPr/>
          <a:lstStyle/>
          <a:p>
            <a:fld id="{6188FB66-457B-4511-AFFF-EC527FC4EFC1}" type="datetimeFigureOut">
              <a:rPr lang="fr-FR" smtClean="0"/>
              <a:t>20/09/2023</a:t>
            </a:fld>
            <a:endParaRPr lang="fr-FR"/>
          </a:p>
        </p:txBody>
      </p:sp>
      <p:sp>
        <p:nvSpPr>
          <p:cNvPr id="3" name="Espace réservé du pied de page 2">
            <a:extLst>
              <a:ext uri="{FF2B5EF4-FFF2-40B4-BE49-F238E27FC236}">
                <a16:creationId xmlns:a16="http://schemas.microsoft.com/office/drawing/2014/main" id="{6CD9F1F9-A566-46E7-E5DB-22C03882D99E}"/>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443C8388-2B29-7A0B-E76B-D885FE8544E8}"/>
              </a:ext>
            </a:extLst>
          </p:cNvPr>
          <p:cNvSpPr>
            <a:spLocks noGrp="1"/>
          </p:cNvSpPr>
          <p:nvPr>
            <p:ph type="sldNum" sz="quarter" idx="12"/>
          </p:nvPr>
        </p:nvSpPr>
        <p:spPr/>
        <p:txBody>
          <a:bodyPr/>
          <a:lstStyle/>
          <a:p>
            <a:fld id="{ED7E256C-73F3-4107-BEA1-510709A0767F}" type="slidenum">
              <a:rPr lang="fr-FR" smtClean="0"/>
              <a:t>‹N°›</a:t>
            </a:fld>
            <a:endParaRPr lang="fr-FR"/>
          </a:p>
        </p:txBody>
      </p:sp>
    </p:spTree>
    <p:extLst>
      <p:ext uri="{BB962C8B-B14F-4D97-AF65-F5344CB8AC3E}">
        <p14:creationId xmlns:p14="http://schemas.microsoft.com/office/powerpoint/2010/main" val="641225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26F625-45AC-423A-08C0-E0B1206E339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0AD6C60C-71D9-4162-43B5-6A3A84C490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D6310BE7-38C1-5BD8-3C76-C7C082542B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20FED779-1F5D-99CC-F2F5-2FAC752415F3}"/>
              </a:ext>
            </a:extLst>
          </p:cNvPr>
          <p:cNvSpPr>
            <a:spLocks noGrp="1"/>
          </p:cNvSpPr>
          <p:nvPr>
            <p:ph type="dt" sz="half" idx="10"/>
          </p:nvPr>
        </p:nvSpPr>
        <p:spPr/>
        <p:txBody>
          <a:bodyPr/>
          <a:lstStyle/>
          <a:p>
            <a:fld id="{6188FB66-457B-4511-AFFF-EC527FC4EFC1}" type="datetimeFigureOut">
              <a:rPr lang="fr-FR" smtClean="0"/>
              <a:t>20/09/2023</a:t>
            </a:fld>
            <a:endParaRPr lang="fr-FR"/>
          </a:p>
        </p:txBody>
      </p:sp>
      <p:sp>
        <p:nvSpPr>
          <p:cNvPr id="6" name="Espace réservé du pied de page 5">
            <a:extLst>
              <a:ext uri="{FF2B5EF4-FFF2-40B4-BE49-F238E27FC236}">
                <a16:creationId xmlns:a16="http://schemas.microsoft.com/office/drawing/2014/main" id="{2622E154-B213-4AFE-7466-05F577B5303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AE81191-3E16-AF87-0B61-73BE3335299E}"/>
              </a:ext>
            </a:extLst>
          </p:cNvPr>
          <p:cNvSpPr>
            <a:spLocks noGrp="1"/>
          </p:cNvSpPr>
          <p:nvPr>
            <p:ph type="sldNum" sz="quarter" idx="12"/>
          </p:nvPr>
        </p:nvSpPr>
        <p:spPr/>
        <p:txBody>
          <a:bodyPr/>
          <a:lstStyle/>
          <a:p>
            <a:fld id="{ED7E256C-73F3-4107-BEA1-510709A0767F}" type="slidenum">
              <a:rPr lang="fr-FR" smtClean="0"/>
              <a:t>‹N°›</a:t>
            </a:fld>
            <a:endParaRPr lang="fr-FR"/>
          </a:p>
        </p:txBody>
      </p:sp>
    </p:spTree>
    <p:extLst>
      <p:ext uri="{BB962C8B-B14F-4D97-AF65-F5344CB8AC3E}">
        <p14:creationId xmlns:p14="http://schemas.microsoft.com/office/powerpoint/2010/main" val="3537036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E3AE2E-5B42-BF85-0F4A-0688A99027B2}"/>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7AE6595E-68DF-BBCA-C70D-E1508C2C6B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D211D427-301A-26D6-C76D-DCEDBE5A35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66C63F6-1DF0-A782-F1B8-D313C32197B9}"/>
              </a:ext>
            </a:extLst>
          </p:cNvPr>
          <p:cNvSpPr>
            <a:spLocks noGrp="1"/>
          </p:cNvSpPr>
          <p:nvPr>
            <p:ph type="dt" sz="half" idx="10"/>
          </p:nvPr>
        </p:nvSpPr>
        <p:spPr/>
        <p:txBody>
          <a:bodyPr/>
          <a:lstStyle/>
          <a:p>
            <a:fld id="{6188FB66-457B-4511-AFFF-EC527FC4EFC1}" type="datetimeFigureOut">
              <a:rPr lang="fr-FR" smtClean="0"/>
              <a:t>20/09/2023</a:t>
            </a:fld>
            <a:endParaRPr lang="fr-FR"/>
          </a:p>
        </p:txBody>
      </p:sp>
      <p:sp>
        <p:nvSpPr>
          <p:cNvPr id="6" name="Espace réservé du pied de page 5">
            <a:extLst>
              <a:ext uri="{FF2B5EF4-FFF2-40B4-BE49-F238E27FC236}">
                <a16:creationId xmlns:a16="http://schemas.microsoft.com/office/drawing/2014/main" id="{162AA481-0655-3DCA-BD73-79E2DADC0A65}"/>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98A9294-E57C-6729-5BD2-6DAE10A84B72}"/>
              </a:ext>
            </a:extLst>
          </p:cNvPr>
          <p:cNvSpPr>
            <a:spLocks noGrp="1"/>
          </p:cNvSpPr>
          <p:nvPr>
            <p:ph type="sldNum" sz="quarter" idx="12"/>
          </p:nvPr>
        </p:nvSpPr>
        <p:spPr/>
        <p:txBody>
          <a:bodyPr/>
          <a:lstStyle/>
          <a:p>
            <a:fld id="{ED7E256C-73F3-4107-BEA1-510709A0767F}" type="slidenum">
              <a:rPr lang="fr-FR" smtClean="0"/>
              <a:t>‹N°›</a:t>
            </a:fld>
            <a:endParaRPr lang="fr-FR"/>
          </a:p>
        </p:txBody>
      </p:sp>
    </p:spTree>
    <p:extLst>
      <p:ext uri="{BB962C8B-B14F-4D97-AF65-F5344CB8AC3E}">
        <p14:creationId xmlns:p14="http://schemas.microsoft.com/office/powerpoint/2010/main" val="138237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53BA8D0-B5A5-CCCF-5EDB-27CC2D571D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5608B98E-1E03-A65C-3D63-902C3B76EA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9FAB3A4-F6AC-CA68-F8E9-B821AC7F2C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88FB66-457B-4511-AFFF-EC527FC4EFC1}" type="datetimeFigureOut">
              <a:rPr lang="fr-FR" smtClean="0"/>
              <a:t>20/09/2023</a:t>
            </a:fld>
            <a:endParaRPr lang="fr-FR"/>
          </a:p>
        </p:txBody>
      </p:sp>
      <p:sp>
        <p:nvSpPr>
          <p:cNvPr id="5" name="Espace réservé du pied de page 4">
            <a:extLst>
              <a:ext uri="{FF2B5EF4-FFF2-40B4-BE49-F238E27FC236}">
                <a16:creationId xmlns:a16="http://schemas.microsoft.com/office/drawing/2014/main" id="{1EC4F270-A52D-6662-BEE7-9CD49A23A7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8AE76B38-BDE5-B608-95C2-7B2E2D7D03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7E256C-73F3-4107-BEA1-510709A0767F}" type="slidenum">
              <a:rPr lang="fr-FR" smtClean="0"/>
              <a:t>‹N°›</a:t>
            </a:fld>
            <a:endParaRPr lang="fr-FR"/>
          </a:p>
        </p:txBody>
      </p:sp>
    </p:spTree>
    <p:extLst>
      <p:ext uri="{BB962C8B-B14F-4D97-AF65-F5344CB8AC3E}">
        <p14:creationId xmlns:p14="http://schemas.microsoft.com/office/powerpoint/2010/main" val="3166507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audio" Target="file:///E:\0_OTC\gsm_systm\3Architecture\2%20-%20OTC%20GSM%20Architecture271.WAV" TargetMode="Externa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audio" Target="file:///E:\0_OTC\gsm_systm\3Architecture\2%20-%20OTC%20GSM%20Architecture504.WAV" TargetMode="Externa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22.jpeg"/><Relationship Id="rId4" Type="http://schemas.openxmlformats.org/officeDocument/2006/relationships/image" Target="../media/image21.jpe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gif"/><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audio" Target="file:///E:\0_OTC\gsm_systm\3Architecture\2%20-%20OTC%20GSM%20Architecture280.WAV" TargetMode="Externa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audio" Target="file:///E:\0_OTC\gsm_systm\3Architecture\2%20-%20OTC%20GSM%20Architecture281.WAV" TargetMode="Externa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audio" Target="file:///E:\0_OTC\gsm_systm\3Architecture\2%20-%20OTC%20GSM%20Architecture441.WAV" TargetMode="Externa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5.xml"/><Relationship Id="rId7"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audio" Target="file:///E:\0_OTC\gsm_systm\3Architecture\2%20-%20OTC%20GSM%20Architecture533.WAV" TargetMode="External"/><Relationship Id="rId6" Type="http://schemas.openxmlformats.org/officeDocument/2006/relationships/image" Target="../media/image6.png"/><Relationship Id="rId5" Type="http://schemas.openxmlformats.org/officeDocument/2006/relationships/image" Target="../media/image5.wmf"/><Relationship Id="rId4" Type="http://schemas.openxmlformats.org/officeDocument/2006/relationships/image" Target="../media/image4.wmf"/></Relationships>
</file>

<file path=ppt/slides/_rels/slide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6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audio" Target="file:///E:\0_OTC\gsm_systm\3Architecture\2%20-%20OTC%20GSM%20Architecture508.WAV" TargetMode="External"/><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audio" Target="file:///E:\0_OTC\gsm_systm\3Architecture\2%20-%20OTC%20GSM%20Architecture510.WAV" TargetMode="External"/><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3">
            <a:extLst>
              <a:ext uri="{FF2B5EF4-FFF2-40B4-BE49-F238E27FC236}">
                <a16:creationId xmlns:a16="http://schemas.microsoft.com/office/drawing/2014/main" id="{2CBB9295-7A6A-F81F-C91C-DCC40312AC5A}"/>
              </a:ext>
            </a:extLst>
          </p:cNvPr>
          <p:cNvSpPr>
            <a:spLocks noGrp="1"/>
          </p:cNvSpPr>
          <p:nvPr>
            <p:ph type="sldNum" sz="quarter" idx="10"/>
          </p:nvPr>
        </p:nvSpPr>
        <p:spPr bwMode="auto">
          <a:xfrm>
            <a:off x="6781800" y="6477000"/>
            <a:ext cx="2209800" cy="3810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GB"/>
            </a:defPPr>
            <a:lvl1pPr algn="r" rtl="0" eaLnBrk="0" fontAlgn="base" hangingPunct="0">
              <a:spcBef>
                <a:spcPct val="0"/>
              </a:spcBef>
              <a:spcAft>
                <a:spcPct val="0"/>
              </a:spcAft>
              <a:defRPr sz="1400" kern="1200" smtClean="0">
                <a:solidFill>
                  <a:schemeClr val="tx1"/>
                </a:solidFill>
                <a:latin typeface="+mn-lt"/>
                <a:ea typeface="+mn-ea"/>
                <a:cs typeface="+mn-cs"/>
              </a:defRPr>
            </a:lvl1pPr>
            <a:lvl2pPr marL="457200" algn="l" rtl="0" eaLnBrk="0" fontAlgn="base" hangingPunct="0">
              <a:spcBef>
                <a:spcPct val="0"/>
              </a:spcBef>
              <a:spcAft>
                <a:spcPct val="0"/>
              </a:spcAft>
              <a:defRPr sz="1200" kern="1200">
                <a:solidFill>
                  <a:schemeClr val="tx1"/>
                </a:solidFill>
                <a:latin typeface="Helvetica 55 Roman" pitchFamily="34" charset="0"/>
                <a:ea typeface="+mn-ea"/>
                <a:cs typeface="+mn-cs"/>
              </a:defRPr>
            </a:lvl2pPr>
            <a:lvl3pPr marL="914400" algn="l" rtl="0" eaLnBrk="0" fontAlgn="base" hangingPunct="0">
              <a:spcBef>
                <a:spcPct val="0"/>
              </a:spcBef>
              <a:spcAft>
                <a:spcPct val="0"/>
              </a:spcAft>
              <a:defRPr sz="1200" kern="1200">
                <a:solidFill>
                  <a:schemeClr val="tx1"/>
                </a:solidFill>
                <a:latin typeface="Helvetica 55 Roman" pitchFamily="34" charset="0"/>
                <a:ea typeface="+mn-ea"/>
                <a:cs typeface="+mn-cs"/>
              </a:defRPr>
            </a:lvl3pPr>
            <a:lvl4pPr marL="1371600" algn="l" rtl="0" eaLnBrk="0" fontAlgn="base" hangingPunct="0">
              <a:spcBef>
                <a:spcPct val="0"/>
              </a:spcBef>
              <a:spcAft>
                <a:spcPct val="0"/>
              </a:spcAft>
              <a:defRPr sz="1200" kern="1200">
                <a:solidFill>
                  <a:schemeClr val="tx1"/>
                </a:solidFill>
                <a:latin typeface="Helvetica 55 Roman" pitchFamily="34" charset="0"/>
                <a:ea typeface="+mn-ea"/>
                <a:cs typeface="+mn-cs"/>
              </a:defRPr>
            </a:lvl4pPr>
            <a:lvl5pPr marL="1828800" algn="l" rtl="0" eaLnBrk="0" fontAlgn="base" hangingPunct="0">
              <a:spcBef>
                <a:spcPct val="0"/>
              </a:spcBef>
              <a:spcAft>
                <a:spcPct val="0"/>
              </a:spcAft>
              <a:defRPr sz="1200" kern="1200">
                <a:solidFill>
                  <a:schemeClr val="tx1"/>
                </a:solidFill>
                <a:latin typeface="Helvetica 55 Roman" pitchFamily="34" charset="0"/>
                <a:ea typeface="+mn-ea"/>
                <a:cs typeface="+mn-cs"/>
              </a:defRPr>
            </a:lvl5pPr>
            <a:lvl6pPr marL="2286000" algn="l" defTabSz="914400" rtl="0" eaLnBrk="1" latinLnBrk="0" hangingPunct="1">
              <a:defRPr sz="1200" kern="1200">
                <a:solidFill>
                  <a:schemeClr val="tx1"/>
                </a:solidFill>
                <a:latin typeface="Helvetica 55 Roman" pitchFamily="34" charset="0"/>
                <a:ea typeface="+mn-ea"/>
                <a:cs typeface="+mn-cs"/>
              </a:defRPr>
            </a:lvl6pPr>
            <a:lvl7pPr marL="2743200" algn="l" defTabSz="914400" rtl="0" eaLnBrk="1" latinLnBrk="0" hangingPunct="1">
              <a:defRPr sz="1200" kern="1200">
                <a:solidFill>
                  <a:schemeClr val="tx1"/>
                </a:solidFill>
                <a:latin typeface="Helvetica 55 Roman" pitchFamily="34" charset="0"/>
                <a:ea typeface="+mn-ea"/>
                <a:cs typeface="+mn-cs"/>
              </a:defRPr>
            </a:lvl7pPr>
            <a:lvl8pPr marL="3200400" algn="l" defTabSz="914400" rtl="0" eaLnBrk="1" latinLnBrk="0" hangingPunct="1">
              <a:defRPr sz="1200" kern="1200">
                <a:solidFill>
                  <a:schemeClr val="tx1"/>
                </a:solidFill>
                <a:latin typeface="Helvetica 55 Roman" pitchFamily="34" charset="0"/>
                <a:ea typeface="+mn-ea"/>
                <a:cs typeface="+mn-cs"/>
              </a:defRPr>
            </a:lvl8pPr>
            <a:lvl9pPr marL="3657600" algn="l" defTabSz="914400" rtl="0" eaLnBrk="1" latinLnBrk="0" hangingPunct="1">
              <a:defRPr sz="1200" kern="1200">
                <a:solidFill>
                  <a:schemeClr val="tx1"/>
                </a:solidFill>
                <a:latin typeface="Helvetica 55 Roman" pitchFamily="34" charset="0"/>
                <a:ea typeface="+mn-ea"/>
                <a:cs typeface="+mn-cs"/>
              </a:defRPr>
            </a:lvl9pPr>
          </a:lstStyle>
          <a:p>
            <a:pPr>
              <a:defRPr/>
            </a:pPr>
            <a:fld id="{E2793C4D-E08D-40A5-B8D8-9070387ED677}" type="slidenum">
              <a:rPr lang="en-GB" altLang="fr-FR" smtClean="0"/>
              <a:pPr>
                <a:defRPr/>
              </a:pPr>
              <a:t>1</a:t>
            </a:fld>
            <a:endParaRPr lang="en-GB" altLang="fr-FR"/>
          </a:p>
        </p:txBody>
      </p:sp>
      <p:sp>
        <p:nvSpPr>
          <p:cNvPr id="9219" name="Rectangle 2">
            <a:extLst>
              <a:ext uri="{FF2B5EF4-FFF2-40B4-BE49-F238E27FC236}">
                <a16:creationId xmlns:a16="http://schemas.microsoft.com/office/drawing/2014/main" id="{4214DFEF-7943-C790-8556-9C053013C72C}"/>
              </a:ext>
            </a:extLst>
          </p:cNvPr>
          <p:cNvSpPr>
            <a:spLocks noGrp="1" noChangeArrowheads="1"/>
          </p:cNvSpPr>
          <p:nvPr>
            <p:ph type="title"/>
          </p:nvPr>
        </p:nvSpPr>
        <p:spPr>
          <a:xfrm>
            <a:off x="2738890" y="572398"/>
            <a:ext cx="9762218" cy="430887"/>
          </a:xfrm>
        </p:spPr>
        <p:txBody>
          <a:bodyPr>
            <a:normAutofit fontScale="90000"/>
          </a:bodyPr>
          <a:lstStyle/>
          <a:p>
            <a:r>
              <a:rPr lang="fr-FR" altLang="fr-FR" sz="2800" b="1" dirty="0">
                <a:solidFill>
                  <a:srgbClr val="FF7800"/>
                </a:solidFill>
              </a:rPr>
              <a:t>ARCHITECTURE DU RESEAU RAN (</a:t>
            </a:r>
            <a:r>
              <a:rPr lang="fr-FR" altLang="fr-FR" sz="2800" b="1" dirty="0" err="1">
                <a:solidFill>
                  <a:srgbClr val="FF7800"/>
                </a:solidFill>
              </a:rPr>
              <a:t>Random</a:t>
            </a:r>
            <a:r>
              <a:rPr lang="fr-FR" altLang="fr-FR" sz="2800" b="1" dirty="0">
                <a:solidFill>
                  <a:srgbClr val="FF7800"/>
                </a:solidFill>
              </a:rPr>
              <a:t> Access Network)</a:t>
            </a:r>
          </a:p>
        </p:txBody>
      </p:sp>
      <p:pic>
        <p:nvPicPr>
          <p:cNvPr id="9220" name="Picture 3">
            <a:extLst>
              <a:ext uri="{FF2B5EF4-FFF2-40B4-BE49-F238E27FC236}">
                <a16:creationId xmlns:a16="http://schemas.microsoft.com/office/drawing/2014/main" id="{0491F3D1-EC32-44FC-DF49-C919A87D4D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1" y="3886200"/>
            <a:ext cx="377825" cy="79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21" name="Cloud">
            <a:extLst>
              <a:ext uri="{FF2B5EF4-FFF2-40B4-BE49-F238E27FC236}">
                <a16:creationId xmlns:a16="http://schemas.microsoft.com/office/drawing/2014/main" id="{F4B8BA75-F583-819A-7DE9-04129980D4A3}"/>
              </a:ext>
            </a:extLst>
          </p:cNvPr>
          <p:cNvSpPr>
            <a:spLocks noChangeAspect="1" noEditPoints="1" noChangeArrowheads="1"/>
          </p:cNvSpPr>
          <p:nvPr/>
        </p:nvSpPr>
        <p:spPr bwMode="auto">
          <a:xfrm>
            <a:off x="2590800" y="1828800"/>
            <a:ext cx="5410200" cy="2806700"/>
          </a:xfrm>
          <a:custGeom>
            <a:avLst/>
            <a:gdLst>
              <a:gd name="T0" fmla="*/ 16782 w 21600"/>
              <a:gd name="T1" fmla="*/ 1403350 h 21600"/>
              <a:gd name="T2" fmla="*/ 2705100 w 21600"/>
              <a:gd name="T3" fmla="*/ 2803711 h 21600"/>
              <a:gd name="T4" fmla="*/ 5405692 w 21600"/>
              <a:gd name="T5" fmla="*/ 1403350 h 21600"/>
              <a:gd name="T6" fmla="*/ 2705100 w 21600"/>
              <a:gd name="T7" fmla="*/ 160476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lnTo>
                  <a:pt x="1949" y="7180"/>
                </a:ln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CC66"/>
          </a:solidFill>
          <a:ln w="9525">
            <a:solidFill>
              <a:srgbClr val="000000"/>
            </a:solidFill>
            <a:miter lim="800000"/>
            <a:headEnd/>
            <a:tailEnd/>
          </a:ln>
          <a:effectLst/>
          <a:extLst>
            <a:ext uri="{AF507438-7753-43E0-B8FC-AC1667EBCBE1}">
              <a14:hiddenEffects xmlns:a14="http://schemas.microsoft.com/office/drawing/2010/main">
                <a:effectLst>
                  <a:outerShdw dist="107763" dir="2700000" algn="ctr" rotWithShape="0">
                    <a:srgbClr val="808080"/>
                  </a:outerShdw>
                </a:effectLst>
              </a14:hiddenEffects>
            </a:ext>
          </a:extLst>
        </p:spPr>
        <p:txBody>
          <a:bodyPr anchor="ctr"/>
          <a:lstStyle/>
          <a:p>
            <a:endParaRPr lang="fr-FR"/>
          </a:p>
        </p:txBody>
      </p:sp>
      <p:sp>
        <p:nvSpPr>
          <p:cNvPr id="9222" name="Cloud">
            <a:extLst>
              <a:ext uri="{FF2B5EF4-FFF2-40B4-BE49-F238E27FC236}">
                <a16:creationId xmlns:a16="http://schemas.microsoft.com/office/drawing/2014/main" id="{B360EAE3-DD32-7665-13D8-3AED7BCFEE0B}"/>
              </a:ext>
            </a:extLst>
          </p:cNvPr>
          <p:cNvSpPr>
            <a:spLocks noChangeAspect="1" noEditPoints="1" noChangeArrowheads="1"/>
          </p:cNvSpPr>
          <p:nvPr/>
        </p:nvSpPr>
        <p:spPr bwMode="auto">
          <a:xfrm>
            <a:off x="2819400" y="2743201"/>
            <a:ext cx="2209800" cy="1273175"/>
          </a:xfrm>
          <a:custGeom>
            <a:avLst/>
            <a:gdLst>
              <a:gd name="T0" fmla="*/ 6854 w 21600"/>
              <a:gd name="T1" fmla="*/ 636588 h 21600"/>
              <a:gd name="T2" fmla="*/ 1104900 w 21600"/>
              <a:gd name="T3" fmla="*/ 1271819 h 21600"/>
              <a:gd name="T4" fmla="*/ 2207959 w 21600"/>
              <a:gd name="T5" fmla="*/ 636588 h 21600"/>
              <a:gd name="T6" fmla="*/ 1104900 w 21600"/>
              <a:gd name="T7" fmla="*/ 72795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lnTo>
                  <a:pt x="1949" y="7180"/>
                </a:ln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extLst>
            <a:ext uri="{AF507438-7753-43E0-B8FC-AC1667EBCBE1}">
              <a14:hiddenEffects xmlns:a14="http://schemas.microsoft.com/office/drawing/2010/main">
                <a:effectLst>
                  <a:outerShdw dist="107763" dir="2700000" algn="ctr" rotWithShape="0">
                    <a:srgbClr val="808080"/>
                  </a:outerShdw>
                </a:effectLst>
              </a14:hiddenEffects>
            </a:ext>
          </a:extLst>
        </p:spPr>
        <p:txBody>
          <a:bodyPr anchor="ct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pPr algn="ctr"/>
            <a:r>
              <a:rPr lang="fr-FR" altLang="fr-FR" sz="2000">
                <a:solidFill>
                  <a:srgbClr val="000000"/>
                </a:solidFill>
                <a:latin typeface="Arial" panose="020B0604020202020204" pitchFamily="34" charset="0"/>
              </a:rPr>
              <a:t>Réseau d’accès radio</a:t>
            </a:r>
            <a:endParaRPr lang="en-GB" altLang="fr-FR" sz="2000">
              <a:solidFill>
                <a:srgbClr val="000000"/>
              </a:solidFill>
              <a:latin typeface="Arial" panose="020B0604020202020204" pitchFamily="34" charset="0"/>
            </a:endParaRPr>
          </a:p>
        </p:txBody>
      </p:sp>
      <p:sp>
        <p:nvSpPr>
          <p:cNvPr id="9223" name="Cloud">
            <a:extLst>
              <a:ext uri="{FF2B5EF4-FFF2-40B4-BE49-F238E27FC236}">
                <a16:creationId xmlns:a16="http://schemas.microsoft.com/office/drawing/2014/main" id="{DCAFC236-A1E9-8CA5-624D-9FFF8A9F1D21}"/>
              </a:ext>
            </a:extLst>
          </p:cNvPr>
          <p:cNvSpPr>
            <a:spLocks noChangeAspect="1" noEditPoints="1" noChangeArrowheads="1"/>
          </p:cNvSpPr>
          <p:nvPr/>
        </p:nvSpPr>
        <p:spPr bwMode="auto">
          <a:xfrm>
            <a:off x="5257800" y="2743200"/>
            <a:ext cx="2401888" cy="1252538"/>
          </a:xfrm>
          <a:custGeom>
            <a:avLst/>
            <a:gdLst>
              <a:gd name="T0" fmla="*/ 7450 w 21600"/>
              <a:gd name="T1" fmla="*/ 626269 h 21600"/>
              <a:gd name="T2" fmla="*/ 1200944 w 21600"/>
              <a:gd name="T3" fmla="*/ 1251204 h 21600"/>
              <a:gd name="T4" fmla="*/ 2399886 w 21600"/>
              <a:gd name="T5" fmla="*/ 626269 h 21600"/>
              <a:gd name="T6" fmla="*/ 1200944 w 21600"/>
              <a:gd name="T7" fmla="*/ 71615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lnTo>
                  <a:pt x="1949" y="7180"/>
                </a:ln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extLst>
            <a:ext uri="{AF507438-7753-43E0-B8FC-AC1667EBCBE1}">
              <a14:hiddenEffects xmlns:a14="http://schemas.microsoft.com/office/drawing/2010/main">
                <a:effectLst>
                  <a:outerShdw dist="107763" dir="2700000" algn="ctr" rotWithShape="0">
                    <a:srgbClr val="808080"/>
                  </a:outerShdw>
                </a:effectLst>
              </a14:hiddenEffects>
            </a:ext>
          </a:extLst>
        </p:spPr>
        <p:txBody>
          <a:bodyPr anchor="ct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pPr algn="ctr"/>
            <a:r>
              <a:rPr lang="fr-FR" altLang="fr-FR" sz="2000">
                <a:solidFill>
                  <a:srgbClr val="000000"/>
                </a:solidFill>
                <a:latin typeface="Arial" panose="020B0604020202020204" pitchFamily="34" charset="0"/>
              </a:rPr>
              <a:t>Réseau cœur</a:t>
            </a:r>
            <a:endParaRPr lang="en-GB" altLang="fr-FR" sz="2000">
              <a:solidFill>
                <a:srgbClr val="000000"/>
              </a:solidFill>
              <a:latin typeface="Arial" panose="020B0604020202020204" pitchFamily="34" charset="0"/>
            </a:endParaRPr>
          </a:p>
        </p:txBody>
      </p:sp>
      <p:sp>
        <p:nvSpPr>
          <p:cNvPr id="9224" name="Cloud">
            <a:extLst>
              <a:ext uri="{FF2B5EF4-FFF2-40B4-BE49-F238E27FC236}">
                <a16:creationId xmlns:a16="http://schemas.microsoft.com/office/drawing/2014/main" id="{5D51AC40-C042-4D40-95E6-1319B61B3243}"/>
              </a:ext>
            </a:extLst>
          </p:cNvPr>
          <p:cNvSpPr>
            <a:spLocks noChangeAspect="1" noEditPoints="1" noChangeArrowheads="1"/>
          </p:cNvSpPr>
          <p:nvPr/>
        </p:nvSpPr>
        <p:spPr bwMode="auto">
          <a:xfrm>
            <a:off x="8296276" y="3563938"/>
            <a:ext cx="2066925" cy="1077912"/>
          </a:xfrm>
          <a:custGeom>
            <a:avLst/>
            <a:gdLst>
              <a:gd name="T0" fmla="*/ 6411 w 21600"/>
              <a:gd name="T1" fmla="*/ 538956 h 21600"/>
              <a:gd name="T2" fmla="*/ 1033463 w 21600"/>
              <a:gd name="T3" fmla="*/ 1076764 h 21600"/>
              <a:gd name="T4" fmla="*/ 2065203 w 21600"/>
              <a:gd name="T5" fmla="*/ 538956 h 21600"/>
              <a:gd name="T6" fmla="*/ 1033463 w 21600"/>
              <a:gd name="T7" fmla="*/ 61631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lnTo>
                  <a:pt x="1949" y="7180"/>
                </a:ln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DDDDDD"/>
          </a:solidFill>
          <a:ln w="9525">
            <a:solidFill>
              <a:srgbClr val="000000"/>
            </a:solidFill>
            <a:miter lim="800000"/>
            <a:headEnd/>
            <a:tailEnd/>
          </a:ln>
          <a:effectLst/>
          <a:extLst>
            <a:ext uri="{AF507438-7753-43E0-B8FC-AC1667EBCBE1}">
              <a14:hiddenEffects xmlns:a14="http://schemas.microsoft.com/office/drawing/2010/main">
                <a:effectLst>
                  <a:outerShdw dist="107763" dir="2700000" algn="ctr" rotWithShape="0">
                    <a:srgbClr val="808080"/>
                  </a:outerShdw>
                </a:effectLst>
              </a14:hiddenEffects>
            </a:ext>
          </a:extLst>
        </p:spPr>
        <p:txBody>
          <a:bodyPr anchor="ct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pPr algn="ctr"/>
            <a:r>
              <a:rPr lang="fr-FR" altLang="fr-FR" sz="2000">
                <a:solidFill>
                  <a:srgbClr val="000000"/>
                </a:solidFill>
                <a:latin typeface="Arial" panose="020B0604020202020204" pitchFamily="34" charset="0"/>
              </a:rPr>
              <a:t>Réseaux externes</a:t>
            </a:r>
            <a:endParaRPr lang="en-GB" altLang="fr-FR" sz="2000">
              <a:solidFill>
                <a:srgbClr val="000000"/>
              </a:solidFill>
              <a:latin typeface="Arial" panose="020B0604020202020204" pitchFamily="34" charset="0"/>
            </a:endParaRPr>
          </a:p>
        </p:txBody>
      </p:sp>
      <p:sp>
        <p:nvSpPr>
          <p:cNvPr id="9225" name="Line 8">
            <a:extLst>
              <a:ext uri="{FF2B5EF4-FFF2-40B4-BE49-F238E27FC236}">
                <a16:creationId xmlns:a16="http://schemas.microsoft.com/office/drawing/2014/main" id="{62BDF051-3221-72B0-F85B-646D224F2D64}"/>
              </a:ext>
            </a:extLst>
          </p:cNvPr>
          <p:cNvSpPr>
            <a:spLocks noChangeShapeType="1"/>
          </p:cNvSpPr>
          <p:nvPr/>
        </p:nvSpPr>
        <p:spPr bwMode="auto">
          <a:xfrm flipV="1">
            <a:off x="5029201" y="3352800"/>
            <a:ext cx="346075" cy="1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9226" name="Line 9">
            <a:extLst>
              <a:ext uri="{FF2B5EF4-FFF2-40B4-BE49-F238E27FC236}">
                <a16:creationId xmlns:a16="http://schemas.microsoft.com/office/drawing/2014/main" id="{3166096C-CDA4-A3D2-1C0F-6331596EB67B}"/>
              </a:ext>
            </a:extLst>
          </p:cNvPr>
          <p:cNvSpPr>
            <a:spLocks noChangeShapeType="1"/>
          </p:cNvSpPr>
          <p:nvPr/>
        </p:nvSpPr>
        <p:spPr bwMode="auto">
          <a:xfrm flipV="1">
            <a:off x="7653338" y="3005139"/>
            <a:ext cx="673100" cy="447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9227" name="Cloud">
            <a:extLst>
              <a:ext uri="{FF2B5EF4-FFF2-40B4-BE49-F238E27FC236}">
                <a16:creationId xmlns:a16="http://schemas.microsoft.com/office/drawing/2014/main" id="{4BAFAE53-CF17-3875-C90F-39713FA73B07}"/>
              </a:ext>
            </a:extLst>
          </p:cNvPr>
          <p:cNvSpPr>
            <a:spLocks noChangeAspect="1" noEditPoints="1" noChangeArrowheads="1"/>
          </p:cNvSpPr>
          <p:nvPr/>
        </p:nvSpPr>
        <p:spPr bwMode="auto">
          <a:xfrm>
            <a:off x="8255001" y="2320926"/>
            <a:ext cx="2066925" cy="1076325"/>
          </a:xfrm>
          <a:custGeom>
            <a:avLst/>
            <a:gdLst>
              <a:gd name="T0" fmla="*/ 6411 w 21600"/>
              <a:gd name="T1" fmla="*/ 538163 h 21600"/>
              <a:gd name="T2" fmla="*/ 1033463 w 21600"/>
              <a:gd name="T3" fmla="*/ 1075179 h 21600"/>
              <a:gd name="T4" fmla="*/ 2065203 w 21600"/>
              <a:gd name="T5" fmla="*/ 538163 h 21600"/>
              <a:gd name="T6" fmla="*/ 1033463 w 21600"/>
              <a:gd name="T7" fmla="*/ 61540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lnTo>
                  <a:pt x="1949" y="7180"/>
                </a:ln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DDDDDD"/>
          </a:solidFill>
          <a:ln w="9525">
            <a:solidFill>
              <a:srgbClr val="000000"/>
            </a:solidFill>
            <a:miter lim="800000"/>
            <a:headEnd/>
            <a:tailEnd/>
          </a:ln>
          <a:effectLst/>
          <a:extLst>
            <a:ext uri="{AF507438-7753-43E0-B8FC-AC1667EBCBE1}">
              <a14:hiddenEffects xmlns:a14="http://schemas.microsoft.com/office/drawing/2010/main">
                <a:effectLst>
                  <a:outerShdw dist="107763" dir="2700000" algn="ctr" rotWithShape="0">
                    <a:srgbClr val="808080"/>
                  </a:outerShdw>
                </a:effectLst>
              </a14:hiddenEffects>
            </a:ext>
          </a:extLst>
        </p:spPr>
        <p:txBody>
          <a:bodyPr anchor="ct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pPr algn="ctr"/>
            <a:r>
              <a:rPr lang="fr-FR" altLang="fr-FR" sz="2000">
                <a:solidFill>
                  <a:srgbClr val="000000"/>
                </a:solidFill>
                <a:latin typeface="Arial" panose="020B0604020202020204" pitchFamily="34" charset="0"/>
              </a:rPr>
              <a:t>Réseaux externes</a:t>
            </a:r>
            <a:endParaRPr lang="en-GB" altLang="fr-FR" sz="2000">
              <a:solidFill>
                <a:srgbClr val="000000"/>
              </a:solidFill>
              <a:latin typeface="Arial" panose="020B0604020202020204" pitchFamily="34" charset="0"/>
            </a:endParaRPr>
          </a:p>
        </p:txBody>
      </p:sp>
      <p:sp>
        <p:nvSpPr>
          <p:cNvPr id="9228" name="Line 11">
            <a:extLst>
              <a:ext uri="{FF2B5EF4-FFF2-40B4-BE49-F238E27FC236}">
                <a16:creationId xmlns:a16="http://schemas.microsoft.com/office/drawing/2014/main" id="{16EE8045-C0FC-0DD6-DA14-C09CF3405714}"/>
              </a:ext>
            </a:extLst>
          </p:cNvPr>
          <p:cNvSpPr>
            <a:spLocks noChangeShapeType="1"/>
          </p:cNvSpPr>
          <p:nvPr/>
        </p:nvSpPr>
        <p:spPr bwMode="auto">
          <a:xfrm>
            <a:off x="7653339" y="3452813"/>
            <a:ext cx="808037"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9229" name="Line 12">
            <a:extLst>
              <a:ext uri="{FF2B5EF4-FFF2-40B4-BE49-F238E27FC236}">
                <a16:creationId xmlns:a16="http://schemas.microsoft.com/office/drawing/2014/main" id="{28C2DF32-ED50-C20B-5567-19087156A3C3}"/>
              </a:ext>
            </a:extLst>
          </p:cNvPr>
          <p:cNvSpPr>
            <a:spLocks noChangeShapeType="1"/>
          </p:cNvSpPr>
          <p:nvPr/>
        </p:nvSpPr>
        <p:spPr bwMode="auto">
          <a:xfrm>
            <a:off x="7653339" y="3452813"/>
            <a:ext cx="307975" cy="1104900"/>
          </a:xfrm>
          <a:prstGeom prst="line">
            <a:avLst/>
          </a:prstGeom>
          <a:noFill/>
          <a:ln w="9525">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nvGrpSpPr>
          <p:cNvPr id="9230" name="Group 13">
            <a:extLst>
              <a:ext uri="{FF2B5EF4-FFF2-40B4-BE49-F238E27FC236}">
                <a16:creationId xmlns:a16="http://schemas.microsoft.com/office/drawing/2014/main" id="{AE872F9C-DC18-C2D0-ED0B-8B575A240D6C}"/>
              </a:ext>
            </a:extLst>
          </p:cNvPr>
          <p:cNvGrpSpPr>
            <a:grpSpLocks/>
          </p:cNvGrpSpPr>
          <p:nvPr/>
        </p:nvGrpSpPr>
        <p:grpSpPr bwMode="auto">
          <a:xfrm>
            <a:off x="2209800" y="3276600"/>
            <a:ext cx="520700" cy="700088"/>
            <a:chOff x="432" y="2064"/>
            <a:chExt cx="328" cy="441"/>
          </a:xfrm>
        </p:grpSpPr>
        <p:sp>
          <p:nvSpPr>
            <p:cNvPr id="9237" name="Line 14">
              <a:extLst>
                <a:ext uri="{FF2B5EF4-FFF2-40B4-BE49-F238E27FC236}">
                  <a16:creationId xmlns:a16="http://schemas.microsoft.com/office/drawing/2014/main" id="{7C51ADA2-3E2B-02AB-19C0-9AFB6DD1F2AA}"/>
                </a:ext>
              </a:extLst>
            </p:cNvPr>
            <p:cNvSpPr>
              <a:spLocks noChangeShapeType="1"/>
            </p:cNvSpPr>
            <p:nvPr/>
          </p:nvSpPr>
          <p:spPr bwMode="auto">
            <a:xfrm flipV="1">
              <a:off x="432" y="2224"/>
              <a:ext cx="131" cy="28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9238" name="Line 15">
              <a:extLst>
                <a:ext uri="{FF2B5EF4-FFF2-40B4-BE49-F238E27FC236}">
                  <a16:creationId xmlns:a16="http://schemas.microsoft.com/office/drawing/2014/main" id="{92921934-3150-2465-0249-4ACE0BC2688E}"/>
                </a:ext>
              </a:extLst>
            </p:cNvPr>
            <p:cNvSpPr>
              <a:spLocks noChangeShapeType="1"/>
            </p:cNvSpPr>
            <p:nvPr/>
          </p:nvSpPr>
          <p:spPr bwMode="auto">
            <a:xfrm>
              <a:off x="563" y="2216"/>
              <a:ext cx="59" cy="1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9239" name="Line 16">
              <a:extLst>
                <a:ext uri="{FF2B5EF4-FFF2-40B4-BE49-F238E27FC236}">
                  <a16:creationId xmlns:a16="http://schemas.microsoft.com/office/drawing/2014/main" id="{C833B8BD-BADD-7EE1-2CAB-96D4460AD1FC}"/>
                </a:ext>
              </a:extLst>
            </p:cNvPr>
            <p:cNvSpPr>
              <a:spLocks noChangeShapeType="1"/>
            </p:cNvSpPr>
            <p:nvPr/>
          </p:nvSpPr>
          <p:spPr bwMode="auto">
            <a:xfrm flipV="1">
              <a:off x="622" y="2064"/>
              <a:ext cx="138" cy="3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sp>
        <p:nvSpPr>
          <p:cNvPr id="9231" name="Text Box 17">
            <a:extLst>
              <a:ext uri="{FF2B5EF4-FFF2-40B4-BE49-F238E27FC236}">
                <a16:creationId xmlns:a16="http://schemas.microsoft.com/office/drawing/2014/main" id="{B3CFC0BB-0480-18E4-2D2B-EC96363ACD34}"/>
              </a:ext>
            </a:extLst>
          </p:cNvPr>
          <p:cNvSpPr txBox="1">
            <a:spLocks noChangeArrowheads="1"/>
          </p:cNvSpPr>
          <p:nvPr/>
        </p:nvSpPr>
        <p:spPr bwMode="auto">
          <a:xfrm>
            <a:off x="4191000" y="2133601"/>
            <a:ext cx="2895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pPr>
              <a:spcBef>
                <a:spcPct val="50000"/>
              </a:spcBef>
            </a:pPr>
            <a:r>
              <a:rPr lang="fr-FR" altLang="fr-FR" sz="2000" dirty="0">
                <a:solidFill>
                  <a:srgbClr val="000000"/>
                </a:solidFill>
                <a:latin typeface="Arial" panose="020B0604020202020204" pitchFamily="34" charset="0"/>
              </a:rPr>
              <a:t>Réseau radio-mobile</a:t>
            </a:r>
            <a:endParaRPr lang="en-GB" altLang="fr-FR" sz="2000" dirty="0">
              <a:solidFill>
                <a:srgbClr val="000000"/>
              </a:solidFill>
              <a:latin typeface="Arial" panose="020B0604020202020204" pitchFamily="34" charset="0"/>
            </a:endParaRPr>
          </a:p>
        </p:txBody>
      </p:sp>
      <p:sp>
        <p:nvSpPr>
          <p:cNvPr id="9232" name="Line 18">
            <a:extLst>
              <a:ext uri="{FF2B5EF4-FFF2-40B4-BE49-F238E27FC236}">
                <a16:creationId xmlns:a16="http://schemas.microsoft.com/office/drawing/2014/main" id="{168BC67B-8AE4-1F30-7A25-7B84DCA122D6}"/>
              </a:ext>
            </a:extLst>
          </p:cNvPr>
          <p:cNvSpPr>
            <a:spLocks noChangeShapeType="1"/>
          </p:cNvSpPr>
          <p:nvPr/>
        </p:nvSpPr>
        <p:spPr bwMode="auto">
          <a:xfrm>
            <a:off x="8077200" y="1371600"/>
            <a:ext cx="0" cy="4114800"/>
          </a:xfrm>
          <a:prstGeom prst="line">
            <a:avLst/>
          </a:prstGeom>
          <a:noFill/>
          <a:ln w="9525">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9233" name="Text Box 19">
            <a:extLst>
              <a:ext uri="{FF2B5EF4-FFF2-40B4-BE49-F238E27FC236}">
                <a16:creationId xmlns:a16="http://schemas.microsoft.com/office/drawing/2014/main" id="{8477BE8B-D951-57AA-66D1-58D82376478C}"/>
              </a:ext>
            </a:extLst>
          </p:cNvPr>
          <p:cNvSpPr txBox="1">
            <a:spLocks noChangeArrowheads="1"/>
          </p:cNvSpPr>
          <p:nvPr/>
        </p:nvSpPr>
        <p:spPr bwMode="auto">
          <a:xfrm>
            <a:off x="2209800" y="4799014"/>
            <a:ext cx="2635250" cy="731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pPr algn="ctr"/>
            <a:r>
              <a:rPr lang="fr-FR" altLang="fr-FR" sz="2400">
                <a:latin typeface="Arial" panose="020B0604020202020204" pitchFamily="34" charset="0"/>
              </a:rPr>
              <a:t>RAN</a:t>
            </a:r>
          </a:p>
          <a:p>
            <a:pPr algn="ctr"/>
            <a:r>
              <a:rPr lang="fr-FR" altLang="fr-FR" sz="1800">
                <a:latin typeface="Arial" panose="020B0604020202020204" pitchFamily="34" charset="0"/>
              </a:rPr>
              <a:t>(Radio Access Network)</a:t>
            </a:r>
          </a:p>
        </p:txBody>
      </p:sp>
      <p:sp>
        <p:nvSpPr>
          <p:cNvPr id="9234" name="Text Box 20">
            <a:extLst>
              <a:ext uri="{FF2B5EF4-FFF2-40B4-BE49-F238E27FC236}">
                <a16:creationId xmlns:a16="http://schemas.microsoft.com/office/drawing/2014/main" id="{8DA73C51-3088-011B-B689-D76E33200F9A}"/>
              </a:ext>
            </a:extLst>
          </p:cNvPr>
          <p:cNvSpPr txBox="1">
            <a:spLocks noChangeArrowheads="1"/>
          </p:cNvSpPr>
          <p:nvPr/>
        </p:nvSpPr>
        <p:spPr bwMode="auto">
          <a:xfrm>
            <a:off x="6019800" y="4799014"/>
            <a:ext cx="1581150" cy="731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pPr algn="ctr"/>
            <a:r>
              <a:rPr lang="fr-FR" altLang="fr-FR" sz="2400">
                <a:latin typeface="Arial" panose="020B0604020202020204" pitchFamily="34" charset="0"/>
              </a:rPr>
              <a:t>CN</a:t>
            </a:r>
          </a:p>
          <a:p>
            <a:pPr algn="ctr"/>
            <a:r>
              <a:rPr lang="fr-FR" altLang="fr-FR" sz="1800">
                <a:latin typeface="Arial" panose="020B0604020202020204" pitchFamily="34" charset="0"/>
              </a:rPr>
              <a:t>Core Network</a:t>
            </a:r>
          </a:p>
        </p:txBody>
      </p:sp>
      <p:sp>
        <p:nvSpPr>
          <p:cNvPr id="9235" name="Line 21">
            <a:extLst>
              <a:ext uri="{FF2B5EF4-FFF2-40B4-BE49-F238E27FC236}">
                <a16:creationId xmlns:a16="http://schemas.microsoft.com/office/drawing/2014/main" id="{793015EB-237C-1952-5B2A-2E02413886D7}"/>
              </a:ext>
            </a:extLst>
          </p:cNvPr>
          <p:cNvSpPr>
            <a:spLocks noChangeShapeType="1"/>
          </p:cNvSpPr>
          <p:nvPr/>
        </p:nvSpPr>
        <p:spPr bwMode="auto">
          <a:xfrm flipH="1">
            <a:off x="3581400" y="3962400"/>
            <a:ext cx="22860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9236" name="Line 22">
            <a:extLst>
              <a:ext uri="{FF2B5EF4-FFF2-40B4-BE49-F238E27FC236}">
                <a16:creationId xmlns:a16="http://schemas.microsoft.com/office/drawing/2014/main" id="{49F147DB-A682-40B4-270E-1563E1027313}"/>
              </a:ext>
            </a:extLst>
          </p:cNvPr>
          <p:cNvSpPr>
            <a:spLocks noChangeShapeType="1"/>
          </p:cNvSpPr>
          <p:nvPr/>
        </p:nvSpPr>
        <p:spPr bwMode="auto">
          <a:xfrm>
            <a:off x="6553200" y="3962400"/>
            <a:ext cx="228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Tree>
    <p:extLst>
      <p:ext uri="{BB962C8B-B14F-4D97-AF65-F5344CB8AC3E}">
        <p14:creationId xmlns:p14="http://schemas.microsoft.com/office/powerpoint/2010/main" val="3617195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2">
            <a:extLst>
              <a:ext uri="{FF2B5EF4-FFF2-40B4-BE49-F238E27FC236}">
                <a16:creationId xmlns:a16="http://schemas.microsoft.com/office/drawing/2014/main" id="{F5928929-FB52-B933-DA17-C95E09A3AE21}"/>
              </a:ext>
            </a:extLst>
          </p:cNvPr>
          <p:cNvSpPr>
            <a:spLocks noGrp="1"/>
          </p:cNvSpPr>
          <p:nvPr>
            <p:ph type="sldNum" sz="quarter" idx="10"/>
          </p:nvPr>
        </p:nvSpPr>
        <p:spPr/>
        <p:txBody>
          <a:bodyPr/>
          <a:lstStyle/>
          <a:p>
            <a:pPr>
              <a:defRPr/>
            </a:pPr>
            <a:fld id="{116B9946-879A-431E-B1FD-C6FBBEEBD0A0}" type="slidenum">
              <a:rPr lang="en-GB" altLang="fr-FR"/>
              <a:pPr>
                <a:defRPr/>
              </a:pPr>
              <a:t>10</a:t>
            </a:fld>
            <a:endParaRPr lang="en-GB" altLang="fr-FR"/>
          </a:p>
        </p:txBody>
      </p:sp>
      <p:sp>
        <p:nvSpPr>
          <p:cNvPr id="11267" name="Rectangle 2">
            <a:extLst>
              <a:ext uri="{FF2B5EF4-FFF2-40B4-BE49-F238E27FC236}">
                <a16:creationId xmlns:a16="http://schemas.microsoft.com/office/drawing/2014/main" id="{7E4265C9-AEE9-7A8D-3F64-1C032A29160D}"/>
              </a:ext>
            </a:extLst>
          </p:cNvPr>
          <p:cNvSpPr>
            <a:spLocks noGrp="1" noChangeArrowheads="1"/>
          </p:cNvSpPr>
          <p:nvPr>
            <p:ph type="title"/>
          </p:nvPr>
        </p:nvSpPr>
        <p:spPr>
          <a:xfrm>
            <a:off x="2738890" y="572398"/>
            <a:ext cx="9762218" cy="430887"/>
          </a:xfrm>
        </p:spPr>
        <p:txBody>
          <a:bodyPr>
            <a:normAutofit fontScale="90000"/>
          </a:bodyPr>
          <a:lstStyle/>
          <a:p>
            <a:r>
              <a:rPr lang="fr-FR" altLang="fr-FR" sz="2800">
                <a:solidFill>
                  <a:srgbClr val="FF6600"/>
                </a:solidFill>
              </a:rPr>
              <a:t>Fonctions NSS</a:t>
            </a:r>
          </a:p>
        </p:txBody>
      </p:sp>
      <p:grpSp>
        <p:nvGrpSpPr>
          <p:cNvPr id="11268" name="Group 3">
            <a:extLst>
              <a:ext uri="{FF2B5EF4-FFF2-40B4-BE49-F238E27FC236}">
                <a16:creationId xmlns:a16="http://schemas.microsoft.com/office/drawing/2014/main" id="{EBFF2B1F-F846-5740-58F6-73E7B14A1C0F}"/>
              </a:ext>
            </a:extLst>
          </p:cNvPr>
          <p:cNvGrpSpPr>
            <a:grpSpLocks/>
          </p:cNvGrpSpPr>
          <p:nvPr/>
        </p:nvGrpSpPr>
        <p:grpSpPr bwMode="auto">
          <a:xfrm>
            <a:off x="1600200" y="1447800"/>
            <a:ext cx="8915400" cy="4572000"/>
            <a:chOff x="48" y="912"/>
            <a:chExt cx="5616" cy="2880"/>
          </a:xfrm>
        </p:grpSpPr>
        <p:sp>
          <p:nvSpPr>
            <p:cNvPr id="11269" name="Oval 4">
              <a:extLst>
                <a:ext uri="{FF2B5EF4-FFF2-40B4-BE49-F238E27FC236}">
                  <a16:creationId xmlns:a16="http://schemas.microsoft.com/office/drawing/2014/main" id="{46DE277E-6FBC-7435-9B36-E73CA42B745F}"/>
                </a:ext>
              </a:extLst>
            </p:cNvPr>
            <p:cNvSpPr>
              <a:spLocks noChangeArrowheads="1"/>
            </p:cNvSpPr>
            <p:nvPr/>
          </p:nvSpPr>
          <p:spPr bwMode="auto">
            <a:xfrm>
              <a:off x="2448" y="1824"/>
              <a:ext cx="2976" cy="816"/>
            </a:xfrm>
            <a:prstGeom prst="ellipse">
              <a:avLst/>
            </a:pr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endParaRPr lang="fr-FR" altLang="fr-FR"/>
            </a:p>
          </p:txBody>
        </p:sp>
        <p:sp>
          <p:nvSpPr>
            <p:cNvPr id="11270" name="AutoShape 5">
              <a:extLst>
                <a:ext uri="{FF2B5EF4-FFF2-40B4-BE49-F238E27FC236}">
                  <a16:creationId xmlns:a16="http://schemas.microsoft.com/office/drawing/2014/main" id="{C92EC3B0-F886-1020-ADA1-091811C3DEF3}"/>
                </a:ext>
              </a:extLst>
            </p:cNvPr>
            <p:cNvSpPr>
              <a:spLocks noChangeArrowheads="1"/>
            </p:cNvSpPr>
            <p:nvPr/>
          </p:nvSpPr>
          <p:spPr bwMode="auto">
            <a:xfrm rot="-55373">
              <a:off x="48" y="2293"/>
              <a:ext cx="771" cy="580"/>
            </a:xfrm>
            <a:prstGeom prst="hexagon">
              <a:avLst>
                <a:gd name="adj" fmla="val 30439"/>
                <a:gd name="vf" fmla="val 115470"/>
              </a:avLst>
            </a:prstGeom>
            <a:solidFill>
              <a:srgbClr val="DDDDDD">
                <a:alpha val="50195"/>
              </a:srgbClr>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endParaRPr lang="fr-FR" altLang="fr-FR"/>
            </a:p>
          </p:txBody>
        </p:sp>
        <p:sp>
          <p:nvSpPr>
            <p:cNvPr id="11271" name="AutoShape 6">
              <a:extLst>
                <a:ext uri="{FF2B5EF4-FFF2-40B4-BE49-F238E27FC236}">
                  <a16:creationId xmlns:a16="http://schemas.microsoft.com/office/drawing/2014/main" id="{C5974294-7AB9-E9CF-1894-769B4416C69F}"/>
                </a:ext>
              </a:extLst>
            </p:cNvPr>
            <p:cNvSpPr>
              <a:spLocks noChangeArrowheads="1"/>
            </p:cNvSpPr>
            <p:nvPr/>
          </p:nvSpPr>
          <p:spPr bwMode="auto">
            <a:xfrm rot="-146988">
              <a:off x="636" y="2005"/>
              <a:ext cx="766" cy="560"/>
            </a:xfrm>
            <a:prstGeom prst="hexagon">
              <a:avLst>
                <a:gd name="adj" fmla="val 30188"/>
                <a:gd name="vf" fmla="val 115470"/>
              </a:avLst>
            </a:prstGeom>
            <a:solidFill>
              <a:srgbClr val="DDDDDD">
                <a:alpha val="50195"/>
              </a:srgbClr>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endParaRPr lang="fr-FR" altLang="fr-FR"/>
            </a:p>
          </p:txBody>
        </p:sp>
        <p:sp>
          <p:nvSpPr>
            <p:cNvPr id="11272" name="AutoShape 7">
              <a:extLst>
                <a:ext uri="{FF2B5EF4-FFF2-40B4-BE49-F238E27FC236}">
                  <a16:creationId xmlns:a16="http://schemas.microsoft.com/office/drawing/2014/main" id="{D5BB2F0A-CFDD-9397-0EFB-DA3418766E66}"/>
                </a:ext>
              </a:extLst>
            </p:cNvPr>
            <p:cNvSpPr>
              <a:spLocks noChangeArrowheads="1"/>
            </p:cNvSpPr>
            <p:nvPr/>
          </p:nvSpPr>
          <p:spPr bwMode="auto">
            <a:xfrm rot="-317958">
              <a:off x="636" y="2565"/>
              <a:ext cx="801" cy="567"/>
            </a:xfrm>
            <a:prstGeom prst="hexagon">
              <a:avLst>
                <a:gd name="adj" fmla="val 36462"/>
                <a:gd name="vf" fmla="val 115470"/>
              </a:avLst>
            </a:prstGeom>
            <a:solidFill>
              <a:srgbClr val="DDDDDD">
                <a:alpha val="50195"/>
              </a:srgbClr>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endParaRPr lang="fr-FR" altLang="fr-FR"/>
            </a:p>
          </p:txBody>
        </p:sp>
        <p:sp>
          <p:nvSpPr>
            <p:cNvPr id="11273" name="Freeform 8">
              <a:extLst>
                <a:ext uri="{FF2B5EF4-FFF2-40B4-BE49-F238E27FC236}">
                  <a16:creationId xmlns:a16="http://schemas.microsoft.com/office/drawing/2014/main" id="{D499E085-B654-F2DF-88EE-A0E8838B2137}"/>
                </a:ext>
              </a:extLst>
            </p:cNvPr>
            <p:cNvSpPr>
              <a:spLocks/>
            </p:cNvSpPr>
            <p:nvPr/>
          </p:nvSpPr>
          <p:spPr bwMode="auto">
            <a:xfrm>
              <a:off x="664" y="1686"/>
              <a:ext cx="152" cy="997"/>
            </a:xfrm>
            <a:custGeom>
              <a:avLst/>
              <a:gdLst>
                <a:gd name="T0" fmla="*/ 0 w 528"/>
                <a:gd name="T1" fmla="*/ 997 h 3024"/>
                <a:gd name="T2" fmla="*/ 111 w 528"/>
                <a:gd name="T3" fmla="*/ 554 h 3024"/>
                <a:gd name="T4" fmla="*/ 152 w 528"/>
                <a:gd name="T5" fmla="*/ 0 h 3024"/>
                <a:gd name="T6" fmla="*/ 0 60000 65536"/>
                <a:gd name="T7" fmla="*/ 0 60000 65536"/>
                <a:gd name="T8" fmla="*/ 0 60000 65536"/>
              </a:gdLst>
              <a:ahLst/>
              <a:cxnLst>
                <a:cxn ang="T6">
                  <a:pos x="T0" y="T1"/>
                </a:cxn>
                <a:cxn ang="T7">
                  <a:pos x="T2" y="T3"/>
                </a:cxn>
                <a:cxn ang="T8">
                  <a:pos x="T4" y="T5"/>
                </a:cxn>
              </a:cxnLst>
              <a:rect l="0" t="0" r="r" b="b"/>
              <a:pathLst>
                <a:path w="528" h="3024">
                  <a:moveTo>
                    <a:pt x="0" y="3024"/>
                  </a:moveTo>
                  <a:cubicBezTo>
                    <a:pt x="148" y="2604"/>
                    <a:pt x="296" y="2184"/>
                    <a:pt x="384" y="1680"/>
                  </a:cubicBezTo>
                  <a:cubicBezTo>
                    <a:pt x="472" y="1176"/>
                    <a:pt x="500" y="588"/>
                    <a:pt x="528" y="0"/>
                  </a:cubicBezTo>
                </a:path>
              </a:pathLst>
            </a:custGeom>
            <a:noFill/>
            <a:ln w="952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274" name="Freeform 9">
              <a:extLst>
                <a:ext uri="{FF2B5EF4-FFF2-40B4-BE49-F238E27FC236}">
                  <a16:creationId xmlns:a16="http://schemas.microsoft.com/office/drawing/2014/main" id="{3C73E04B-E9F0-C581-7836-75CF0D0DE460}"/>
                </a:ext>
              </a:extLst>
            </p:cNvPr>
            <p:cNvSpPr>
              <a:spLocks/>
            </p:cNvSpPr>
            <p:nvPr/>
          </p:nvSpPr>
          <p:spPr bwMode="auto">
            <a:xfrm>
              <a:off x="810" y="1686"/>
              <a:ext cx="54" cy="1088"/>
            </a:xfrm>
            <a:custGeom>
              <a:avLst/>
              <a:gdLst>
                <a:gd name="T0" fmla="*/ 0 w 168"/>
                <a:gd name="T1" fmla="*/ 1088 h 3216"/>
                <a:gd name="T2" fmla="*/ 46 w 168"/>
                <a:gd name="T3" fmla="*/ 503 h 3216"/>
                <a:gd name="T4" fmla="*/ 46 w 168"/>
                <a:gd name="T5" fmla="*/ 0 h 3216"/>
                <a:gd name="T6" fmla="*/ 0 60000 65536"/>
                <a:gd name="T7" fmla="*/ 0 60000 65536"/>
                <a:gd name="T8" fmla="*/ 0 60000 65536"/>
              </a:gdLst>
              <a:ahLst/>
              <a:cxnLst>
                <a:cxn ang="T6">
                  <a:pos x="T0" y="T1"/>
                </a:cxn>
                <a:cxn ang="T7">
                  <a:pos x="T2" y="T3"/>
                </a:cxn>
                <a:cxn ang="T8">
                  <a:pos x="T4" y="T5"/>
                </a:cxn>
              </a:cxnLst>
              <a:rect l="0" t="0" r="r" b="b"/>
              <a:pathLst>
                <a:path w="168" h="3216">
                  <a:moveTo>
                    <a:pt x="0" y="3216"/>
                  </a:moveTo>
                  <a:cubicBezTo>
                    <a:pt x="60" y="2620"/>
                    <a:pt x="120" y="2024"/>
                    <a:pt x="144" y="1488"/>
                  </a:cubicBezTo>
                  <a:cubicBezTo>
                    <a:pt x="168" y="952"/>
                    <a:pt x="156" y="476"/>
                    <a:pt x="144" y="0"/>
                  </a:cubicBezTo>
                </a:path>
              </a:pathLst>
            </a:custGeom>
            <a:noFill/>
            <a:ln w="952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grpSp>
          <p:nvGrpSpPr>
            <p:cNvPr id="11275" name="Group 10">
              <a:extLst>
                <a:ext uri="{FF2B5EF4-FFF2-40B4-BE49-F238E27FC236}">
                  <a16:creationId xmlns:a16="http://schemas.microsoft.com/office/drawing/2014/main" id="{BAF89302-71FB-2884-15DF-F5566248D582}"/>
                </a:ext>
              </a:extLst>
            </p:cNvPr>
            <p:cNvGrpSpPr>
              <a:grpSpLocks/>
            </p:cNvGrpSpPr>
            <p:nvPr/>
          </p:nvGrpSpPr>
          <p:grpSpPr bwMode="auto">
            <a:xfrm>
              <a:off x="816" y="1686"/>
              <a:ext cx="220" cy="1013"/>
              <a:chOff x="4320" y="576"/>
              <a:chExt cx="768" cy="3072"/>
            </a:xfrm>
          </p:grpSpPr>
          <p:sp>
            <p:nvSpPr>
              <p:cNvPr id="11337" name="Freeform 11">
                <a:extLst>
                  <a:ext uri="{FF2B5EF4-FFF2-40B4-BE49-F238E27FC236}">
                    <a16:creationId xmlns:a16="http://schemas.microsoft.com/office/drawing/2014/main" id="{069ACB51-EAAC-C44A-3D95-7A162D1EAA5A}"/>
                  </a:ext>
                </a:extLst>
              </p:cNvPr>
              <p:cNvSpPr>
                <a:spLocks/>
              </p:cNvSpPr>
              <p:nvPr/>
            </p:nvSpPr>
            <p:spPr bwMode="auto">
              <a:xfrm flipH="1">
                <a:off x="4560" y="576"/>
                <a:ext cx="528" cy="3024"/>
              </a:xfrm>
              <a:custGeom>
                <a:avLst/>
                <a:gdLst>
                  <a:gd name="T0" fmla="*/ 0 w 528"/>
                  <a:gd name="T1" fmla="*/ 3024 h 3024"/>
                  <a:gd name="T2" fmla="*/ 384 w 528"/>
                  <a:gd name="T3" fmla="*/ 1680 h 3024"/>
                  <a:gd name="T4" fmla="*/ 528 w 528"/>
                  <a:gd name="T5" fmla="*/ 0 h 3024"/>
                  <a:gd name="T6" fmla="*/ 0 60000 65536"/>
                  <a:gd name="T7" fmla="*/ 0 60000 65536"/>
                  <a:gd name="T8" fmla="*/ 0 60000 65536"/>
                </a:gdLst>
                <a:ahLst/>
                <a:cxnLst>
                  <a:cxn ang="T6">
                    <a:pos x="T0" y="T1"/>
                  </a:cxn>
                  <a:cxn ang="T7">
                    <a:pos x="T2" y="T3"/>
                  </a:cxn>
                  <a:cxn ang="T8">
                    <a:pos x="T4" y="T5"/>
                  </a:cxn>
                </a:cxnLst>
                <a:rect l="0" t="0" r="r" b="b"/>
                <a:pathLst>
                  <a:path w="528" h="3024">
                    <a:moveTo>
                      <a:pt x="0" y="3024"/>
                    </a:moveTo>
                    <a:cubicBezTo>
                      <a:pt x="148" y="2604"/>
                      <a:pt x="296" y="2184"/>
                      <a:pt x="384" y="1680"/>
                    </a:cubicBezTo>
                    <a:cubicBezTo>
                      <a:pt x="472" y="1176"/>
                      <a:pt x="500" y="588"/>
                      <a:pt x="528" y="0"/>
                    </a:cubicBezTo>
                  </a:path>
                </a:pathLst>
              </a:custGeom>
              <a:noFill/>
              <a:ln w="9525">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338" name="Line 12">
                <a:extLst>
                  <a:ext uri="{FF2B5EF4-FFF2-40B4-BE49-F238E27FC236}">
                    <a16:creationId xmlns:a16="http://schemas.microsoft.com/office/drawing/2014/main" id="{A0CF1C5F-26A2-E063-4F9A-1AE21F69E1F2}"/>
                  </a:ext>
                </a:extLst>
              </p:cNvPr>
              <p:cNvSpPr>
                <a:spLocks noChangeShapeType="1"/>
              </p:cNvSpPr>
              <p:nvPr/>
            </p:nvSpPr>
            <p:spPr bwMode="auto">
              <a:xfrm flipV="1">
                <a:off x="4320" y="2640"/>
                <a:ext cx="480" cy="1008"/>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339" name="Line 13">
                <a:extLst>
                  <a:ext uri="{FF2B5EF4-FFF2-40B4-BE49-F238E27FC236}">
                    <a16:creationId xmlns:a16="http://schemas.microsoft.com/office/drawing/2014/main" id="{D0703E17-764D-374A-9911-925B6579ABF3}"/>
                  </a:ext>
                </a:extLst>
              </p:cNvPr>
              <p:cNvSpPr>
                <a:spLocks noChangeShapeType="1"/>
              </p:cNvSpPr>
              <p:nvPr/>
            </p:nvSpPr>
            <p:spPr bwMode="auto">
              <a:xfrm>
                <a:off x="4416" y="2736"/>
                <a:ext cx="624" cy="768"/>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340" name="Line 14">
                <a:extLst>
                  <a:ext uri="{FF2B5EF4-FFF2-40B4-BE49-F238E27FC236}">
                    <a16:creationId xmlns:a16="http://schemas.microsoft.com/office/drawing/2014/main" id="{6A8E8C5A-B9CD-9207-F666-02EA416A94C1}"/>
                  </a:ext>
                </a:extLst>
              </p:cNvPr>
              <p:cNvSpPr>
                <a:spLocks noChangeShapeType="1"/>
              </p:cNvSpPr>
              <p:nvPr/>
            </p:nvSpPr>
            <p:spPr bwMode="auto">
              <a:xfrm flipV="1">
                <a:off x="4416" y="2222"/>
                <a:ext cx="273" cy="514"/>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341" name="Line 15">
                <a:extLst>
                  <a:ext uri="{FF2B5EF4-FFF2-40B4-BE49-F238E27FC236}">
                    <a16:creationId xmlns:a16="http://schemas.microsoft.com/office/drawing/2014/main" id="{091EFF06-6E95-8A93-17E3-A36E3A35F6B2}"/>
                  </a:ext>
                </a:extLst>
              </p:cNvPr>
              <p:cNvSpPr>
                <a:spLocks noChangeShapeType="1"/>
              </p:cNvSpPr>
              <p:nvPr/>
            </p:nvSpPr>
            <p:spPr bwMode="auto">
              <a:xfrm flipH="1" flipV="1">
                <a:off x="4456" y="2289"/>
                <a:ext cx="334" cy="377"/>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342" name="Line 16">
                <a:extLst>
                  <a:ext uri="{FF2B5EF4-FFF2-40B4-BE49-F238E27FC236}">
                    <a16:creationId xmlns:a16="http://schemas.microsoft.com/office/drawing/2014/main" id="{8FD2D4B3-B391-D19B-1392-FE5102CED56D}"/>
                  </a:ext>
                </a:extLst>
              </p:cNvPr>
              <p:cNvSpPr>
                <a:spLocks noChangeShapeType="1"/>
              </p:cNvSpPr>
              <p:nvPr/>
            </p:nvSpPr>
            <p:spPr bwMode="auto">
              <a:xfrm flipH="1" flipV="1">
                <a:off x="4467" y="1944"/>
                <a:ext cx="222" cy="278"/>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343" name="Line 17">
                <a:extLst>
                  <a:ext uri="{FF2B5EF4-FFF2-40B4-BE49-F238E27FC236}">
                    <a16:creationId xmlns:a16="http://schemas.microsoft.com/office/drawing/2014/main" id="{EDD97856-3359-0B07-2351-C1A80E8D1CD6}"/>
                  </a:ext>
                </a:extLst>
              </p:cNvPr>
              <p:cNvSpPr>
                <a:spLocks noChangeShapeType="1"/>
              </p:cNvSpPr>
              <p:nvPr/>
            </p:nvSpPr>
            <p:spPr bwMode="auto">
              <a:xfrm flipV="1">
                <a:off x="4456" y="1911"/>
                <a:ext cx="189" cy="389"/>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344" name="Line 18">
                <a:extLst>
                  <a:ext uri="{FF2B5EF4-FFF2-40B4-BE49-F238E27FC236}">
                    <a16:creationId xmlns:a16="http://schemas.microsoft.com/office/drawing/2014/main" id="{D9AE2C3A-C875-103D-6FFD-4D8F67517B33}"/>
                  </a:ext>
                </a:extLst>
              </p:cNvPr>
              <p:cNvSpPr>
                <a:spLocks noChangeShapeType="1"/>
              </p:cNvSpPr>
              <p:nvPr/>
            </p:nvSpPr>
            <p:spPr bwMode="auto">
              <a:xfrm flipH="1" flipV="1">
                <a:off x="4478" y="1722"/>
                <a:ext cx="167" cy="20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345" name="Line 19">
                <a:extLst>
                  <a:ext uri="{FF2B5EF4-FFF2-40B4-BE49-F238E27FC236}">
                    <a16:creationId xmlns:a16="http://schemas.microsoft.com/office/drawing/2014/main" id="{F6788E14-5489-55A3-2324-204AF72B0AB4}"/>
                  </a:ext>
                </a:extLst>
              </p:cNvPr>
              <p:cNvSpPr>
                <a:spLocks noChangeShapeType="1"/>
              </p:cNvSpPr>
              <p:nvPr/>
            </p:nvSpPr>
            <p:spPr bwMode="auto">
              <a:xfrm flipV="1">
                <a:off x="4478" y="1478"/>
                <a:ext cx="134" cy="244"/>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346" name="Line 20">
                <a:extLst>
                  <a:ext uri="{FF2B5EF4-FFF2-40B4-BE49-F238E27FC236}">
                    <a16:creationId xmlns:a16="http://schemas.microsoft.com/office/drawing/2014/main" id="{E9C6BF73-F2C5-2B63-47B9-0D95EF321F31}"/>
                  </a:ext>
                </a:extLst>
              </p:cNvPr>
              <p:cNvSpPr>
                <a:spLocks noChangeShapeType="1"/>
              </p:cNvSpPr>
              <p:nvPr/>
            </p:nvSpPr>
            <p:spPr bwMode="auto">
              <a:xfrm flipH="1" flipV="1">
                <a:off x="4478" y="1300"/>
                <a:ext cx="134" cy="178"/>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347" name="Line 21">
                <a:extLst>
                  <a:ext uri="{FF2B5EF4-FFF2-40B4-BE49-F238E27FC236}">
                    <a16:creationId xmlns:a16="http://schemas.microsoft.com/office/drawing/2014/main" id="{E2004059-BA2B-F5B5-7360-ECFB358CCA78}"/>
                  </a:ext>
                </a:extLst>
              </p:cNvPr>
              <p:cNvSpPr>
                <a:spLocks noChangeShapeType="1"/>
              </p:cNvSpPr>
              <p:nvPr/>
            </p:nvSpPr>
            <p:spPr bwMode="auto">
              <a:xfrm flipV="1">
                <a:off x="4478" y="1111"/>
                <a:ext cx="111" cy="189"/>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348" name="Line 22">
                <a:extLst>
                  <a:ext uri="{FF2B5EF4-FFF2-40B4-BE49-F238E27FC236}">
                    <a16:creationId xmlns:a16="http://schemas.microsoft.com/office/drawing/2014/main" id="{0EB9E0DF-78CF-3550-B9EA-B9FAC901EF25}"/>
                  </a:ext>
                </a:extLst>
              </p:cNvPr>
              <p:cNvSpPr>
                <a:spLocks noChangeShapeType="1"/>
              </p:cNvSpPr>
              <p:nvPr/>
            </p:nvSpPr>
            <p:spPr bwMode="auto">
              <a:xfrm flipH="1" flipV="1">
                <a:off x="4478" y="933"/>
                <a:ext cx="111" cy="178"/>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349" name="Line 23">
                <a:extLst>
                  <a:ext uri="{FF2B5EF4-FFF2-40B4-BE49-F238E27FC236}">
                    <a16:creationId xmlns:a16="http://schemas.microsoft.com/office/drawing/2014/main" id="{595A677C-5099-C87C-EFCC-E32A63BDD54B}"/>
                  </a:ext>
                </a:extLst>
              </p:cNvPr>
              <p:cNvSpPr>
                <a:spLocks noChangeShapeType="1"/>
              </p:cNvSpPr>
              <p:nvPr/>
            </p:nvSpPr>
            <p:spPr bwMode="auto">
              <a:xfrm flipV="1">
                <a:off x="4478" y="767"/>
                <a:ext cx="89" cy="166"/>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350" name="Line 24">
                <a:extLst>
                  <a:ext uri="{FF2B5EF4-FFF2-40B4-BE49-F238E27FC236}">
                    <a16:creationId xmlns:a16="http://schemas.microsoft.com/office/drawing/2014/main" id="{BB53E342-9B0D-285A-1007-B3466EB5866B}"/>
                  </a:ext>
                </a:extLst>
              </p:cNvPr>
              <p:cNvSpPr>
                <a:spLocks noChangeShapeType="1"/>
              </p:cNvSpPr>
              <p:nvPr/>
            </p:nvSpPr>
            <p:spPr bwMode="auto">
              <a:xfrm flipH="1" flipV="1">
                <a:off x="4467" y="600"/>
                <a:ext cx="89" cy="178"/>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351" name="Line 25">
                <a:extLst>
                  <a:ext uri="{FF2B5EF4-FFF2-40B4-BE49-F238E27FC236}">
                    <a16:creationId xmlns:a16="http://schemas.microsoft.com/office/drawing/2014/main" id="{52DCF26C-6BD9-B722-48B1-3AFA9B5A6EE7}"/>
                  </a:ext>
                </a:extLst>
              </p:cNvPr>
              <p:cNvSpPr>
                <a:spLocks noChangeShapeType="1"/>
              </p:cNvSpPr>
              <p:nvPr/>
            </p:nvSpPr>
            <p:spPr bwMode="auto">
              <a:xfrm flipV="1">
                <a:off x="4467" y="589"/>
                <a:ext cx="89" cy="11"/>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grpSp>
        <p:sp>
          <p:nvSpPr>
            <p:cNvPr id="11276" name="Line 26">
              <a:extLst>
                <a:ext uri="{FF2B5EF4-FFF2-40B4-BE49-F238E27FC236}">
                  <a16:creationId xmlns:a16="http://schemas.microsoft.com/office/drawing/2014/main" id="{027A84EC-E681-7BBE-AAE1-A9FA5C0B46B5}"/>
                </a:ext>
              </a:extLst>
            </p:cNvPr>
            <p:cNvSpPr>
              <a:spLocks noChangeShapeType="1"/>
            </p:cNvSpPr>
            <p:nvPr/>
          </p:nvSpPr>
          <p:spPr bwMode="auto">
            <a:xfrm flipH="1">
              <a:off x="817" y="1686"/>
              <a:ext cx="64"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277" name="Line 27">
              <a:extLst>
                <a:ext uri="{FF2B5EF4-FFF2-40B4-BE49-F238E27FC236}">
                  <a16:creationId xmlns:a16="http://schemas.microsoft.com/office/drawing/2014/main" id="{E3C950CD-82E9-52E9-CD63-5E9389F48173}"/>
                </a:ext>
              </a:extLst>
            </p:cNvPr>
            <p:cNvSpPr>
              <a:spLocks noChangeShapeType="1"/>
            </p:cNvSpPr>
            <p:nvPr/>
          </p:nvSpPr>
          <p:spPr bwMode="auto">
            <a:xfrm>
              <a:off x="817" y="1686"/>
              <a:ext cx="41" cy="11"/>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278" name="Line 28">
              <a:extLst>
                <a:ext uri="{FF2B5EF4-FFF2-40B4-BE49-F238E27FC236}">
                  <a16:creationId xmlns:a16="http://schemas.microsoft.com/office/drawing/2014/main" id="{2F9E506C-11F8-9A64-C294-B9FBC80F3DB1}"/>
                </a:ext>
              </a:extLst>
            </p:cNvPr>
            <p:cNvSpPr>
              <a:spLocks noChangeShapeType="1"/>
            </p:cNvSpPr>
            <p:nvPr/>
          </p:nvSpPr>
          <p:spPr bwMode="auto">
            <a:xfrm>
              <a:off x="743" y="2393"/>
              <a:ext cx="77" cy="305"/>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279" name="Line 29">
              <a:extLst>
                <a:ext uri="{FF2B5EF4-FFF2-40B4-BE49-F238E27FC236}">
                  <a16:creationId xmlns:a16="http://schemas.microsoft.com/office/drawing/2014/main" id="{1E48A908-04C8-471C-4994-9BFC1FB37FF7}"/>
                </a:ext>
              </a:extLst>
            </p:cNvPr>
            <p:cNvSpPr>
              <a:spLocks noChangeShapeType="1"/>
            </p:cNvSpPr>
            <p:nvPr/>
          </p:nvSpPr>
          <p:spPr bwMode="auto">
            <a:xfrm flipV="1">
              <a:off x="673" y="2393"/>
              <a:ext cx="172" cy="254"/>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280" name="Line 30">
              <a:extLst>
                <a:ext uri="{FF2B5EF4-FFF2-40B4-BE49-F238E27FC236}">
                  <a16:creationId xmlns:a16="http://schemas.microsoft.com/office/drawing/2014/main" id="{4ACDB382-4DE7-670B-B6D5-15481FC9203F}"/>
                </a:ext>
              </a:extLst>
            </p:cNvPr>
            <p:cNvSpPr>
              <a:spLocks noChangeShapeType="1"/>
            </p:cNvSpPr>
            <p:nvPr/>
          </p:nvSpPr>
          <p:spPr bwMode="auto">
            <a:xfrm flipH="1" flipV="1">
              <a:off x="775" y="2247"/>
              <a:ext cx="70" cy="15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281" name="Line 31">
              <a:extLst>
                <a:ext uri="{FF2B5EF4-FFF2-40B4-BE49-F238E27FC236}">
                  <a16:creationId xmlns:a16="http://schemas.microsoft.com/office/drawing/2014/main" id="{6FBFB4EE-3844-B9C0-4C61-6691852F487E}"/>
                </a:ext>
              </a:extLst>
            </p:cNvPr>
            <p:cNvSpPr>
              <a:spLocks noChangeShapeType="1"/>
            </p:cNvSpPr>
            <p:nvPr/>
          </p:nvSpPr>
          <p:spPr bwMode="auto">
            <a:xfrm flipV="1">
              <a:off x="740" y="2247"/>
              <a:ext cx="115" cy="158"/>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282" name="Line 32">
              <a:extLst>
                <a:ext uri="{FF2B5EF4-FFF2-40B4-BE49-F238E27FC236}">
                  <a16:creationId xmlns:a16="http://schemas.microsoft.com/office/drawing/2014/main" id="{9F356F17-29D7-2108-1265-6F1DC6B51661}"/>
                </a:ext>
              </a:extLst>
            </p:cNvPr>
            <p:cNvSpPr>
              <a:spLocks noChangeShapeType="1"/>
            </p:cNvSpPr>
            <p:nvPr/>
          </p:nvSpPr>
          <p:spPr bwMode="auto">
            <a:xfrm flipV="1">
              <a:off x="775" y="2137"/>
              <a:ext cx="83" cy="119"/>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283" name="Line 33">
              <a:extLst>
                <a:ext uri="{FF2B5EF4-FFF2-40B4-BE49-F238E27FC236}">
                  <a16:creationId xmlns:a16="http://schemas.microsoft.com/office/drawing/2014/main" id="{937FD786-13A5-54CE-EF80-D2B2465C87A0}"/>
                </a:ext>
              </a:extLst>
            </p:cNvPr>
            <p:cNvSpPr>
              <a:spLocks noChangeShapeType="1"/>
            </p:cNvSpPr>
            <p:nvPr/>
          </p:nvSpPr>
          <p:spPr bwMode="auto">
            <a:xfrm flipH="1" flipV="1">
              <a:off x="785" y="2132"/>
              <a:ext cx="64" cy="113"/>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284" name="Line 34">
              <a:extLst>
                <a:ext uri="{FF2B5EF4-FFF2-40B4-BE49-F238E27FC236}">
                  <a16:creationId xmlns:a16="http://schemas.microsoft.com/office/drawing/2014/main" id="{5F93AB6D-6C7A-6DF9-0BEF-B454C5877E07}"/>
                </a:ext>
              </a:extLst>
            </p:cNvPr>
            <p:cNvSpPr>
              <a:spLocks noChangeShapeType="1"/>
            </p:cNvSpPr>
            <p:nvPr/>
          </p:nvSpPr>
          <p:spPr bwMode="auto">
            <a:xfrm flipV="1">
              <a:off x="788" y="2060"/>
              <a:ext cx="73" cy="77"/>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285" name="Line 35">
              <a:extLst>
                <a:ext uri="{FF2B5EF4-FFF2-40B4-BE49-F238E27FC236}">
                  <a16:creationId xmlns:a16="http://schemas.microsoft.com/office/drawing/2014/main" id="{493C683A-9EC8-35B1-1CCD-0BC4ECBED33F}"/>
                </a:ext>
              </a:extLst>
            </p:cNvPr>
            <p:cNvSpPr>
              <a:spLocks noChangeShapeType="1"/>
            </p:cNvSpPr>
            <p:nvPr/>
          </p:nvSpPr>
          <p:spPr bwMode="auto">
            <a:xfrm flipH="1" flipV="1">
              <a:off x="801" y="1983"/>
              <a:ext cx="60" cy="81"/>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286" name="Line 36">
              <a:extLst>
                <a:ext uri="{FF2B5EF4-FFF2-40B4-BE49-F238E27FC236}">
                  <a16:creationId xmlns:a16="http://schemas.microsoft.com/office/drawing/2014/main" id="{6CBC37AA-5FD3-1AB4-9DDF-9767A3772A2A}"/>
                </a:ext>
              </a:extLst>
            </p:cNvPr>
            <p:cNvSpPr>
              <a:spLocks noChangeShapeType="1"/>
            </p:cNvSpPr>
            <p:nvPr/>
          </p:nvSpPr>
          <p:spPr bwMode="auto">
            <a:xfrm flipV="1">
              <a:off x="801" y="1924"/>
              <a:ext cx="60" cy="59"/>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287" name="Line 37">
              <a:extLst>
                <a:ext uri="{FF2B5EF4-FFF2-40B4-BE49-F238E27FC236}">
                  <a16:creationId xmlns:a16="http://schemas.microsoft.com/office/drawing/2014/main" id="{E23728BD-9CFD-C0B3-2AC0-9F75308912AB}"/>
                </a:ext>
              </a:extLst>
            </p:cNvPr>
            <p:cNvSpPr>
              <a:spLocks noChangeShapeType="1"/>
            </p:cNvSpPr>
            <p:nvPr/>
          </p:nvSpPr>
          <p:spPr bwMode="auto">
            <a:xfrm flipH="1" flipV="1">
              <a:off x="807" y="1862"/>
              <a:ext cx="54" cy="62"/>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288" name="Line 38">
              <a:extLst>
                <a:ext uri="{FF2B5EF4-FFF2-40B4-BE49-F238E27FC236}">
                  <a16:creationId xmlns:a16="http://schemas.microsoft.com/office/drawing/2014/main" id="{AD922E0E-2110-21A0-EBEC-5E3627901222}"/>
                </a:ext>
              </a:extLst>
            </p:cNvPr>
            <p:cNvSpPr>
              <a:spLocks noChangeShapeType="1"/>
            </p:cNvSpPr>
            <p:nvPr/>
          </p:nvSpPr>
          <p:spPr bwMode="auto">
            <a:xfrm flipV="1">
              <a:off x="807" y="1807"/>
              <a:ext cx="51" cy="55"/>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289" name="Line 39">
              <a:extLst>
                <a:ext uri="{FF2B5EF4-FFF2-40B4-BE49-F238E27FC236}">
                  <a16:creationId xmlns:a16="http://schemas.microsoft.com/office/drawing/2014/main" id="{7F7664D2-3B78-26E4-2844-1887366DA2D0}"/>
                </a:ext>
              </a:extLst>
            </p:cNvPr>
            <p:cNvSpPr>
              <a:spLocks noChangeShapeType="1"/>
            </p:cNvSpPr>
            <p:nvPr/>
          </p:nvSpPr>
          <p:spPr bwMode="auto">
            <a:xfrm flipH="1" flipV="1">
              <a:off x="813" y="1759"/>
              <a:ext cx="45" cy="44"/>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290" name="Line 40">
              <a:extLst>
                <a:ext uri="{FF2B5EF4-FFF2-40B4-BE49-F238E27FC236}">
                  <a16:creationId xmlns:a16="http://schemas.microsoft.com/office/drawing/2014/main" id="{C7C92330-2C5B-B19C-590E-78921CDBF074}"/>
                </a:ext>
              </a:extLst>
            </p:cNvPr>
            <p:cNvSpPr>
              <a:spLocks noChangeShapeType="1"/>
            </p:cNvSpPr>
            <p:nvPr/>
          </p:nvSpPr>
          <p:spPr bwMode="auto">
            <a:xfrm flipV="1">
              <a:off x="813" y="1697"/>
              <a:ext cx="45" cy="62"/>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291" name="Rectangle 41">
              <a:extLst>
                <a:ext uri="{FF2B5EF4-FFF2-40B4-BE49-F238E27FC236}">
                  <a16:creationId xmlns:a16="http://schemas.microsoft.com/office/drawing/2014/main" id="{FE79F1E3-6282-E02F-3234-5782183EA22C}"/>
                </a:ext>
              </a:extLst>
            </p:cNvPr>
            <p:cNvSpPr>
              <a:spLocks noChangeArrowheads="1"/>
            </p:cNvSpPr>
            <p:nvPr/>
          </p:nvSpPr>
          <p:spPr bwMode="auto">
            <a:xfrm>
              <a:off x="722" y="1635"/>
              <a:ext cx="28" cy="229"/>
            </a:xfrm>
            <a:prstGeom prst="rect">
              <a:avLst/>
            </a:prstGeom>
            <a:solidFill>
              <a:srgbClr val="DDDDDD"/>
            </a:solidFill>
            <a:ln w="9525">
              <a:miter lim="800000"/>
              <a:headEnd/>
              <a:tailEnd/>
            </a:ln>
            <a:effectLst/>
            <a:scene3d>
              <a:camera prst="legacyPerspectiveFront">
                <a:rot lat="1500000" lon="3599999" rev="0"/>
              </a:camera>
              <a:lightRig rig="legacyFlat2" dir="b"/>
            </a:scene3d>
            <a:sp3d extrusionH="100000" prstMaterial="legacyMatte">
              <a:bevelT w="13500" h="13500" prst="angle"/>
              <a:bevelB w="13500" h="13500" prst="angle"/>
              <a:extrusionClr>
                <a:srgbClr val="DDDDDD"/>
              </a:extrusionClr>
              <a:contourClr>
                <a:srgbClr val="DDDDDD"/>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endParaRPr lang="fr-FR" altLang="fr-FR"/>
            </a:p>
          </p:txBody>
        </p:sp>
        <p:sp>
          <p:nvSpPr>
            <p:cNvPr id="11292" name="Rectangle 42">
              <a:extLst>
                <a:ext uri="{FF2B5EF4-FFF2-40B4-BE49-F238E27FC236}">
                  <a16:creationId xmlns:a16="http://schemas.microsoft.com/office/drawing/2014/main" id="{227EE65C-DF30-68BF-2C86-CE0C6799261F}"/>
                </a:ext>
              </a:extLst>
            </p:cNvPr>
            <p:cNvSpPr>
              <a:spLocks noChangeArrowheads="1"/>
            </p:cNvSpPr>
            <p:nvPr/>
          </p:nvSpPr>
          <p:spPr bwMode="auto">
            <a:xfrm>
              <a:off x="947" y="1632"/>
              <a:ext cx="39" cy="229"/>
            </a:xfrm>
            <a:prstGeom prst="rect">
              <a:avLst/>
            </a:prstGeom>
            <a:solidFill>
              <a:srgbClr val="DDDDDD"/>
            </a:solidFill>
            <a:ln w="9525">
              <a:miter lim="800000"/>
              <a:headEnd/>
              <a:tailEnd/>
            </a:ln>
            <a:effectLst/>
            <a:scene3d>
              <a:camera prst="legacyPerspectiveFront">
                <a:rot lat="1500000" lon="16800000" rev="0"/>
              </a:camera>
              <a:lightRig rig="legacyFlat2" dir="b"/>
            </a:scene3d>
            <a:sp3d extrusionH="100000" prstMaterial="legacyMatte">
              <a:bevelT w="13500" h="13500" prst="angle"/>
              <a:bevelB w="13500" h="13500" prst="angle"/>
              <a:extrusionClr>
                <a:srgbClr val="DDDDDD"/>
              </a:extrusionClr>
              <a:contourClr>
                <a:srgbClr val="DDDDDD"/>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endParaRPr lang="fr-FR" altLang="fr-FR"/>
            </a:p>
          </p:txBody>
        </p:sp>
        <p:sp>
          <p:nvSpPr>
            <p:cNvPr id="11293" name="Rectangle 43">
              <a:extLst>
                <a:ext uri="{FF2B5EF4-FFF2-40B4-BE49-F238E27FC236}">
                  <a16:creationId xmlns:a16="http://schemas.microsoft.com/office/drawing/2014/main" id="{C52AC880-EA00-B083-CBCA-798D72BADC19}"/>
                </a:ext>
              </a:extLst>
            </p:cNvPr>
            <p:cNvSpPr>
              <a:spLocks noChangeArrowheads="1"/>
            </p:cNvSpPr>
            <p:nvPr/>
          </p:nvSpPr>
          <p:spPr bwMode="auto">
            <a:xfrm>
              <a:off x="845" y="1727"/>
              <a:ext cx="29" cy="229"/>
            </a:xfrm>
            <a:prstGeom prst="rect">
              <a:avLst/>
            </a:prstGeom>
            <a:solidFill>
              <a:srgbClr val="DDDDDD"/>
            </a:solidFill>
            <a:ln w="9525">
              <a:miter lim="800000"/>
              <a:headEnd/>
              <a:tailEnd/>
            </a:ln>
            <a:effectLst/>
            <a:scene3d>
              <a:camera prst="legacyPerspectiveFront">
                <a:rot lat="2100000" lon="20999997" rev="0"/>
              </a:camera>
              <a:lightRig rig="legacyFlat2" dir="b"/>
            </a:scene3d>
            <a:sp3d extrusionH="100000" prstMaterial="legacyMatte">
              <a:bevelT w="13500" h="13500" prst="angle"/>
              <a:bevelB w="13500" h="13500" prst="angle"/>
              <a:extrusionClr>
                <a:srgbClr val="DDDDDD"/>
              </a:extrusionClr>
              <a:contourClr>
                <a:srgbClr val="DDDDDD"/>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endParaRPr lang="fr-FR" altLang="fr-FR"/>
            </a:p>
          </p:txBody>
        </p:sp>
        <p:sp>
          <p:nvSpPr>
            <p:cNvPr id="11294" name="Line 44">
              <a:extLst>
                <a:ext uri="{FF2B5EF4-FFF2-40B4-BE49-F238E27FC236}">
                  <a16:creationId xmlns:a16="http://schemas.microsoft.com/office/drawing/2014/main" id="{37889BE7-4F01-2995-60B4-6A4310C88EA6}"/>
                </a:ext>
              </a:extLst>
            </p:cNvPr>
            <p:cNvSpPr>
              <a:spLocks noChangeShapeType="1"/>
            </p:cNvSpPr>
            <p:nvPr/>
          </p:nvSpPr>
          <p:spPr bwMode="auto">
            <a:xfrm flipH="1">
              <a:off x="786" y="1706"/>
              <a:ext cx="27" cy="2"/>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295" name="Line 45">
              <a:extLst>
                <a:ext uri="{FF2B5EF4-FFF2-40B4-BE49-F238E27FC236}">
                  <a16:creationId xmlns:a16="http://schemas.microsoft.com/office/drawing/2014/main" id="{3018CC48-C186-9AB8-708F-499C06B97C6F}"/>
                </a:ext>
              </a:extLst>
            </p:cNvPr>
            <p:cNvSpPr>
              <a:spLocks noChangeShapeType="1"/>
            </p:cNvSpPr>
            <p:nvPr/>
          </p:nvSpPr>
          <p:spPr bwMode="auto">
            <a:xfrm flipH="1">
              <a:off x="784" y="1803"/>
              <a:ext cx="25" cy="0"/>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296" name="Line 46">
              <a:extLst>
                <a:ext uri="{FF2B5EF4-FFF2-40B4-BE49-F238E27FC236}">
                  <a16:creationId xmlns:a16="http://schemas.microsoft.com/office/drawing/2014/main" id="{4FB34325-8714-BD58-392F-7FCAA2517C28}"/>
                </a:ext>
              </a:extLst>
            </p:cNvPr>
            <p:cNvSpPr>
              <a:spLocks noChangeShapeType="1"/>
            </p:cNvSpPr>
            <p:nvPr/>
          </p:nvSpPr>
          <p:spPr bwMode="auto">
            <a:xfrm>
              <a:off x="882" y="1705"/>
              <a:ext cx="33" cy="0"/>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297" name="Line 47">
              <a:extLst>
                <a:ext uri="{FF2B5EF4-FFF2-40B4-BE49-F238E27FC236}">
                  <a16:creationId xmlns:a16="http://schemas.microsoft.com/office/drawing/2014/main" id="{6411CF2B-4AFF-2747-33F5-A229F9CE2D52}"/>
                </a:ext>
              </a:extLst>
            </p:cNvPr>
            <p:cNvSpPr>
              <a:spLocks noChangeShapeType="1"/>
            </p:cNvSpPr>
            <p:nvPr/>
          </p:nvSpPr>
          <p:spPr bwMode="auto">
            <a:xfrm>
              <a:off x="890" y="1802"/>
              <a:ext cx="26" cy="0"/>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298" name="Rectangle 48">
              <a:extLst>
                <a:ext uri="{FF2B5EF4-FFF2-40B4-BE49-F238E27FC236}">
                  <a16:creationId xmlns:a16="http://schemas.microsoft.com/office/drawing/2014/main" id="{185ACB3B-249C-0D54-8C65-BCA1404534FF}"/>
                </a:ext>
              </a:extLst>
            </p:cNvPr>
            <p:cNvSpPr>
              <a:spLocks noChangeArrowheads="1"/>
            </p:cNvSpPr>
            <p:nvPr/>
          </p:nvSpPr>
          <p:spPr bwMode="auto">
            <a:xfrm>
              <a:off x="979" y="2574"/>
              <a:ext cx="57" cy="26"/>
            </a:xfrm>
            <a:prstGeom prst="rect">
              <a:avLst/>
            </a:prstGeom>
            <a:solidFill>
              <a:srgbClr val="DDDDDD"/>
            </a:solidFill>
            <a:ln w="9525">
              <a:miter lim="800000"/>
              <a:headEnd/>
              <a:tailEnd/>
            </a:ln>
            <a:effectLst/>
            <a:scene3d>
              <a:camera prst="legacyObliqueTopLeft">
                <a:rot lat="0" lon="20399998" rev="0"/>
              </a:camera>
              <a:lightRig rig="legacyFlat3" dir="t"/>
            </a:scene3d>
            <a:sp3d extrusionH="430200" prstMaterial="legacyMatte">
              <a:bevelT w="13500" h="13500" prst="angle"/>
              <a:bevelB w="13500" h="13500" prst="angle"/>
              <a:extrusionClr>
                <a:schemeClr val="folHlink"/>
              </a:extrusionClr>
              <a:contourClr>
                <a:srgbClr val="DDDDDD"/>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endParaRPr lang="fr-FR" altLang="fr-FR"/>
            </a:p>
          </p:txBody>
        </p:sp>
        <p:sp>
          <p:nvSpPr>
            <p:cNvPr id="11299" name="Rectangle 49">
              <a:extLst>
                <a:ext uri="{FF2B5EF4-FFF2-40B4-BE49-F238E27FC236}">
                  <a16:creationId xmlns:a16="http://schemas.microsoft.com/office/drawing/2014/main" id="{83DA48B8-AF00-3478-322E-024A101CAD2F}"/>
                </a:ext>
              </a:extLst>
            </p:cNvPr>
            <p:cNvSpPr>
              <a:spLocks noChangeArrowheads="1"/>
            </p:cNvSpPr>
            <p:nvPr/>
          </p:nvSpPr>
          <p:spPr bwMode="auto">
            <a:xfrm>
              <a:off x="1008" y="2540"/>
              <a:ext cx="228" cy="264"/>
            </a:xfrm>
            <a:prstGeom prst="rect">
              <a:avLst/>
            </a:prstGeom>
            <a:solidFill>
              <a:srgbClr val="DDDDDD"/>
            </a:solidFill>
            <a:ln w="9525">
              <a:miter lim="800000"/>
              <a:headEnd/>
              <a:tailEnd/>
            </a:ln>
            <a:effectLst/>
            <a:scene3d>
              <a:camera prst="legacyObliqueTopLeft"/>
              <a:lightRig rig="legacyFlat3" dir="t"/>
            </a:scene3d>
            <a:sp3d extrusionH="430200" prstMaterial="legacyMatte">
              <a:bevelT w="13500" h="13500" prst="angle"/>
              <a:bevelB w="13500" h="13500" prst="angle"/>
              <a:extrusionClr>
                <a:srgbClr val="DDDDDD"/>
              </a:extrusionClr>
              <a:contourClr>
                <a:srgbClr val="DDDDDD"/>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pPr algn="ctr"/>
              <a:r>
                <a:rPr lang="fr-FR" altLang="fr-FR" sz="1400" b="1">
                  <a:solidFill>
                    <a:schemeClr val="bg2"/>
                  </a:solidFill>
                  <a:latin typeface="Times New Roman" panose="02020603050405020304" pitchFamily="18" charset="0"/>
                </a:rPr>
                <a:t>BTS</a:t>
              </a:r>
            </a:p>
          </p:txBody>
        </p:sp>
        <p:sp>
          <p:nvSpPr>
            <p:cNvPr id="11300" name="Rectangle 50">
              <a:extLst>
                <a:ext uri="{FF2B5EF4-FFF2-40B4-BE49-F238E27FC236}">
                  <a16:creationId xmlns:a16="http://schemas.microsoft.com/office/drawing/2014/main" id="{6B9C5994-47CD-DC2E-3945-691E5EA16827}"/>
                </a:ext>
              </a:extLst>
            </p:cNvPr>
            <p:cNvSpPr>
              <a:spLocks noChangeArrowheads="1"/>
            </p:cNvSpPr>
            <p:nvPr/>
          </p:nvSpPr>
          <p:spPr bwMode="auto">
            <a:xfrm>
              <a:off x="1488" y="2544"/>
              <a:ext cx="239" cy="264"/>
            </a:xfrm>
            <a:prstGeom prst="rect">
              <a:avLst/>
            </a:prstGeom>
            <a:solidFill>
              <a:srgbClr val="DDDDDD"/>
            </a:solidFill>
            <a:ln w="9525">
              <a:miter lim="800000"/>
              <a:headEnd/>
              <a:tailEnd/>
            </a:ln>
            <a:effectLst/>
            <a:scene3d>
              <a:camera prst="legacyObliqueTopLeft"/>
              <a:lightRig rig="legacyFlat3" dir="t"/>
            </a:scene3d>
            <a:sp3d extrusionH="430200" prstMaterial="legacyMatte">
              <a:bevelT w="13500" h="13500" prst="angle"/>
              <a:bevelB w="13500" h="13500" prst="angle"/>
              <a:extrusionClr>
                <a:srgbClr val="DDDDDD"/>
              </a:extrusionClr>
              <a:contourClr>
                <a:srgbClr val="DDDDDD"/>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pPr algn="ctr"/>
              <a:r>
                <a:rPr lang="fr-FR" altLang="fr-FR" sz="1400" b="1">
                  <a:solidFill>
                    <a:schemeClr val="bg2"/>
                  </a:solidFill>
                  <a:latin typeface="Times New Roman" panose="02020603050405020304" pitchFamily="18" charset="0"/>
                </a:rPr>
                <a:t>BSC</a:t>
              </a:r>
            </a:p>
          </p:txBody>
        </p:sp>
        <p:sp>
          <p:nvSpPr>
            <p:cNvPr id="11301" name="Line 51">
              <a:extLst>
                <a:ext uri="{FF2B5EF4-FFF2-40B4-BE49-F238E27FC236}">
                  <a16:creationId xmlns:a16="http://schemas.microsoft.com/office/drawing/2014/main" id="{ACECDFE8-58CA-8EB3-BC3A-B2430F767405}"/>
                </a:ext>
              </a:extLst>
            </p:cNvPr>
            <p:cNvSpPr>
              <a:spLocks noChangeShapeType="1"/>
            </p:cNvSpPr>
            <p:nvPr/>
          </p:nvSpPr>
          <p:spPr bwMode="auto">
            <a:xfrm>
              <a:off x="1236" y="2676"/>
              <a:ext cx="204" cy="12"/>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302" name="Rectangle 52">
              <a:extLst>
                <a:ext uri="{FF2B5EF4-FFF2-40B4-BE49-F238E27FC236}">
                  <a16:creationId xmlns:a16="http://schemas.microsoft.com/office/drawing/2014/main" id="{D017F57B-5B37-8EAD-5F5E-99540C56E543}"/>
                </a:ext>
              </a:extLst>
            </p:cNvPr>
            <p:cNvSpPr>
              <a:spLocks noChangeArrowheads="1"/>
            </p:cNvSpPr>
            <p:nvPr/>
          </p:nvSpPr>
          <p:spPr bwMode="auto">
            <a:xfrm>
              <a:off x="1968" y="2544"/>
              <a:ext cx="286" cy="264"/>
            </a:xfrm>
            <a:prstGeom prst="rect">
              <a:avLst/>
            </a:prstGeom>
            <a:solidFill>
              <a:srgbClr val="DDDDDD"/>
            </a:solidFill>
            <a:ln w="9525">
              <a:miter lim="800000"/>
              <a:headEnd/>
              <a:tailEnd/>
            </a:ln>
            <a:effectLst/>
            <a:scene3d>
              <a:camera prst="legacyObliqueTopLeft"/>
              <a:lightRig rig="legacyFlat3" dir="t"/>
            </a:scene3d>
            <a:sp3d extrusionH="430200" prstMaterial="legacyMatte">
              <a:bevelT w="13500" h="13500" prst="angle"/>
              <a:bevelB w="13500" h="13500" prst="angle"/>
              <a:extrusionClr>
                <a:srgbClr val="DDDDDD"/>
              </a:extrusionClr>
              <a:contourClr>
                <a:srgbClr val="DDDDDD"/>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pPr algn="ctr"/>
              <a:r>
                <a:rPr lang="fr-FR" altLang="fr-FR" sz="1400" b="1">
                  <a:solidFill>
                    <a:schemeClr val="bg2"/>
                  </a:solidFill>
                  <a:latin typeface="Times New Roman" panose="02020603050405020304" pitchFamily="18" charset="0"/>
                </a:rPr>
                <a:t>TC</a:t>
              </a:r>
            </a:p>
          </p:txBody>
        </p:sp>
        <p:sp>
          <p:nvSpPr>
            <p:cNvPr id="11303" name="Line 53">
              <a:extLst>
                <a:ext uri="{FF2B5EF4-FFF2-40B4-BE49-F238E27FC236}">
                  <a16:creationId xmlns:a16="http://schemas.microsoft.com/office/drawing/2014/main" id="{C4AFA3B2-1372-8D57-E1D7-CA9CE4ACC639}"/>
                </a:ext>
              </a:extLst>
            </p:cNvPr>
            <p:cNvSpPr>
              <a:spLocks noChangeShapeType="1"/>
            </p:cNvSpPr>
            <p:nvPr/>
          </p:nvSpPr>
          <p:spPr bwMode="auto">
            <a:xfrm>
              <a:off x="1728" y="2688"/>
              <a:ext cx="24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304" name="Line 54">
              <a:extLst>
                <a:ext uri="{FF2B5EF4-FFF2-40B4-BE49-F238E27FC236}">
                  <a16:creationId xmlns:a16="http://schemas.microsoft.com/office/drawing/2014/main" id="{C989229E-4BDD-EE09-DC4E-008946A22024}"/>
                </a:ext>
              </a:extLst>
            </p:cNvPr>
            <p:cNvSpPr>
              <a:spLocks noChangeShapeType="1"/>
            </p:cNvSpPr>
            <p:nvPr/>
          </p:nvSpPr>
          <p:spPr bwMode="auto">
            <a:xfrm flipV="1">
              <a:off x="493" y="1861"/>
              <a:ext cx="200" cy="357"/>
            </a:xfrm>
            <a:prstGeom prst="line">
              <a:avLst/>
            </a:prstGeom>
            <a:noFill/>
            <a:ln w="38100">
              <a:solidFill>
                <a:schemeClr val="folHlink"/>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305" name="Line 55">
              <a:extLst>
                <a:ext uri="{FF2B5EF4-FFF2-40B4-BE49-F238E27FC236}">
                  <a16:creationId xmlns:a16="http://schemas.microsoft.com/office/drawing/2014/main" id="{8D9F28C2-F378-EFCB-91C3-E7ED975FEB4A}"/>
                </a:ext>
              </a:extLst>
            </p:cNvPr>
            <p:cNvSpPr>
              <a:spLocks noChangeShapeType="1"/>
            </p:cNvSpPr>
            <p:nvPr/>
          </p:nvSpPr>
          <p:spPr bwMode="auto">
            <a:xfrm flipH="1">
              <a:off x="407" y="2167"/>
              <a:ext cx="200" cy="356"/>
            </a:xfrm>
            <a:prstGeom prst="line">
              <a:avLst/>
            </a:prstGeom>
            <a:noFill/>
            <a:ln w="38100">
              <a:solidFill>
                <a:schemeClr val="folHlink"/>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306" name="Line 56">
              <a:extLst>
                <a:ext uri="{FF2B5EF4-FFF2-40B4-BE49-F238E27FC236}">
                  <a16:creationId xmlns:a16="http://schemas.microsoft.com/office/drawing/2014/main" id="{8F07B2FD-27D3-4B04-4038-958FA4C4B9C2}"/>
                </a:ext>
              </a:extLst>
            </p:cNvPr>
            <p:cNvSpPr>
              <a:spLocks noChangeShapeType="1"/>
            </p:cNvSpPr>
            <p:nvPr/>
          </p:nvSpPr>
          <p:spPr bwMode="auto">
            <a:xfrm flipV="1">
              <a:off x="493" y="2167"/>
              <a:ext cx="114" cy="51"/>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307" name="AutoShape 57">
              <a:extLst>
                <a:ext uri="{FF2B5EF4-FFF2-40B4-BE49-F238E27FC236}">
                  <a16:creationId xmlns:a16="http://schemas.microsoft.com/office/drawing/2014/main" id="{ECE931A3-9722-0675-8264-8E6E644F7523}"/>
                </a:ext>
              </a:extLst>
            </p:cNvPr>
            <p:cNvSpPr>
              <a:spLocks noChangeArrowheads="1"/>
            </p:cNvSpPr>
            <p:nvPr/>
          </p:nvSpPr>
          <p:spPr bwMode="auto">
            <a:xfrm rot="10800000" flipH="1">
              <a:off x="245" y="2320"/>
              <a:ext cx="27" cy="123"/>
            </a:xfrm>
            <a:prstGeom prst="can">
              <a:avLst>
                <a:gd name="adj" fmla="val 113889"/>
              </a:avLst>
            </a:prstGeom>
            <a:solidFill>
              <a:srgbClr val="DDDDDD"/>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endParaRPr lang="fr-FR" altLang="fr-FR"/>
            </a:p>
          </p:txBody>
        </p:sp>
        <p:sp>
          <p:nvSpPr>
            <p:cNvPr id="11308" name="AutoShape 58">
              <a:extLst>
                <a:ext uri="{FF2B5EF4-FFF2-40B4-BE49-F238E27FC236}">
                  <a16:creationId xmlns:a16="http://schemas.microsoft.com/office/drawing/2014/main" id="{8E9536DD-5B4A-3B08-5243-6D8685C3740B}"/>
                </a:ext>
              </a:extLst>
            </p:cNvPr>
            <p:cNvSpPr>
              <a:spLocks noChangeArrowheads="1"/>
            </p:cNvSpPr>
            <p:nvPr/>
          </p:nvSpPr>
          <p:spPr bwMode="auto">
            <a:xfrm>
              <a:off x="149" y="2413"/>
              <a:ext cx="143" cy="340"/>
            </a:xfrm>
            <a:prstGeom prst="flowChartAlternateProcess">
              <a:avLst/>
            </a:prstGeom>
            <a:solidFill>
              <a:srgbClr val="DDDDDD"/>
            </a:solidFill>
            <a:ln w="9525">
              <a:miter lim="800000"/>
              <a:headEnd/>
              <a:tailEnd/>
            </a:ln>
            <a:effectLst/>
            <a:scene3d>
              <a:camera prst="legacyObliqueBottomLeft"/>
              <a:lightRig rig="legacyFlat3" dir="b"/>
            </a:scene3d>
            <a:sp3d extrusionH="227000" prstMaterial="legacyMatte">
              <a:bevelT w="13500" h="13500" prst="angle"/>
              <a:bevelB w="13500" h="13500" prst="angle"/>
              <a:extrusionClr>
                <a:srgbClr val="DDDDDD"/>
              </a:extrusionClr>
              <a:contourClr>
                <a:srgbClr val="DDDDDD"/>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endParaRPr lang="fr-FR" altLang="fr-FR"/>
            </a:p>
          </p:txBody>
        </p:sp>
        <p:sp>
          <p:nvSpPr>
            <p:cNvPr id="11309" name="AutoShape 59">
              <a:extLst>
                <a:ext uri="{FF2B5EF4-FFF2-40B4-BE49-F238E27FC236}">
                  <a16:creationId xmlns:a16="http://schemas.microsoft.com/office/drawing/2014/main" id="{38802C73-399A-2709-B8EF-643226BD11E0}"/>
                </a:ext>
              </a:extLst>
            </p:cNvPr>
            <p:cNvSpPr>
              <a:spLocks noChangeArrowheads="1"/>
            </p:cNvSpPr>
            <p:nvPr/>
          </p:nvSpPr>
          <p:spPr bwMode="auto">
            <a:xfrm>
              <a:off x="170" y="2582"/>
              <a:ext cx="27" cy="24"/>
            </a:xfrm>
            <a:prstGeom prst="roundRect">
              <a:avLst>
                <a:gd name="adj" fmla="val 16667"/>
              </a:avLst>
            </a:prstGeom>
            <a:solidFill>
              <a:schemeClr val="bg2"/>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endParaRPr lang="fr-FR" altLang="fr-FR"/>
            </a:p>
          </p:txBody>
        </p:sp>
        <p:sp>
          <p:nvSpPr>
            <p:cNvPr id="11310" name="AutoShape 60">
              <a:extLst>
                <a:ext uri="{FF2B5EF4-FFF2-40B4-BE49-F238E27FC236}">
                  <a16:creationId xmlns:a16="http://schemas.microsoft.com/office/drawing/2014/main" id="{9A8C365E-DD21-05BB-8DD4-D7A165A6C37A}"/>
                </a:ext>
              </a:extLst>
            </p:cNvPr>
            <p:cNvSpPr>
              <a:spLocks noChangeArrowheads="1"/>
            </p:cNvSpPr>
            <p:nvPr/>
          </p:nvSpPr>
          <p:spPr bwMode="auto">
            <a:xfrm>
              <a:off x="170" y="2621"/>
              <a:ext cx="27" cy="23"/>
            </a:xfrm>
            <a:prstGeom prst="roundRect">
              <a:avLst>
                <a:gd name="adj" fmla="val 16667"/>
              </a:avLst>
            </a:prstGeom>
            <a:solidFill>
              <a:schemeClr val="bg2"/>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endParaRPr lang="fr-FR" altLang="fr-FR"/>
            </a:p>
          </p:txBody>
        </p:sp>
        <p:sp>
          <p:nvSpPr>
            <p:cNvPr id="11311" name="AutoShape 61">
              <a:extLst>
                <a:ext uri="{FF2B5EF4-FFF2-40B4-BE49-F238E27FC236}">
                  <a16:creationId xmlns:a16="http://schemas.microsoft.com/office/drawing/2014/main" id="{9902DC05-F6BB-C3FF-2AFE-D018C439B43E}"/>
                </a:ext>
              </a:extLst>
            </p:cNvPr>
            <p:cNvSpPr>
              <a:spLocks noChangeArrowheads="1"/>
            </p:cNvSpPr>
            <p:nvPr/>
          </p:nvSpPr>
          <p:spPr bwMode="auto">
            <a:xfrm>
              <a:off x="170" y="2660"/>
              <a:ext cx="27" cy="23"/>
            </a:xfrm>
            <a:prstGeom prst="roundRect">
              <a:avLst>
                <a:gd name="adj" fmla="val 16667"/>
              </a:avLst>
            </a:prstGeom>
            <a:solidFill>
              <a:schemeClr val="bg2"/>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endParaRPr lang="fr-FR" altLang="fr-FR"/>
            </a:p>
          </p:txBody>
        </p:sp>
        <p:sp>
          <p:nvSpPr>
            <p:cNvPr id="11312" name="AutoShape 62">
              <a:extLst>
                <a:ext uri="{FF2B5EF4-FFF2-40B4-BE49-F238E27FC236}">
                  <a16:creationId xmlns:a16="http://schemas.microsoft.com/office/drawing/2014/main" id="{A6BD5D84-1A8B-3CED-A9D5-ED4BDA32C585}"/>
                </a:ext>
              </a:extLst>
            </p:cNvPr>
            <p:cNvSpPr>
              <a:spLocks noChangeArrowheads="1"/>
            </p:cNvSpPr>
            <p:nvPr/>
          </p:nvSpPr>
          <p:spPr bwMode="auto">
            <a:xfrm>
              <a:off x="170" y="2699"/>
              <a:ext cx="27" cy="23"/>
            </a:xfrm>
            <a:prstGeom prst="roundRect">
              <a:avLst>
                <a:gd name="adj" fmla="val 16667"/>
              </a:avLst>
            </a:prstGeom>
            <a:solidFill>
              <a:schemeClr val="bg2"/>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endParaRPr lang="fr-FR" altLang="fr-FR"/>
            </a:p>
          </p:txBody>
        </p:sp>
        <p:sp>
          <p:nvSpPr>
            <p:cNvPr id="11313" name="AutoShape 63">
              <a:extLst>
                <a:ext uri="{FF2B5EF4-FFF2-40B4-BE49-F238E27FC236}">
                  <a16:creationId xmlns:a16="http://schemas.microsoft.com/office/drawing/2014/main" id="{0BFD8E62-5C26-D34A-A5E3-C76DFE33BDEA}"/>
                </a:ext>
              </a:extLst>
            </p:cNvPr>
            <p:cNvSpPr>
              <a:spLocks noChangeArrowheads="1"/>
            </p:cNvSpPr>
            <p:nvPr/>
          </p:nvSpPr>
          <p:spPr bwMode="auto">
            <a:xfrm>
              <a:off x="211" y="2582"/>
              <a:ext cx="27" cy="24"/>
            </a:xfrm>
            <a:prstGeom prst="roundRect">
              <a:avLst>
                <a:gd name="adj" fmla="val 16667"/>
              </a:avLst>
            </a:prstGeom>
            <a:solidFill>
              <a:schemeClr val="bg2"/>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endParaRPr lang="fr-FR" altLang="fr-FR"/>
            </a:p>
          </p:txBody>
        </p:sp>
        <p:sp>
          <p:nvSpPr>
            <p:cNvPr id="11314" name="AutoShape 64">
              <a:extLst>
                <a:ext uri="{FF2B5EF4-FFF2-40B4-BE49-F238E27FC236}">
                  <a16:creationId xmlns:a16="http://schemas.microsoft.com/office/drawing/2014/main" id="{4379CFE9-04B2-E38F-D98E-C06DA070C39B}"/>
                </a:ext>
              </a:extLst>
            </p:cNvPr>
            <p:cNvSpPr>
              <a:spLocks noChangeArrowheads="1"/>
            </p:cNvSpPr>
            <p:nvPr/>
          </p:nvSpPr>
          <p:spPr bwMode="auto">
            <a:xfrm>
              <a:off x="211" y="2621"/>
              <a:ext cx="27" cy="23"/>
            </a:xfrm>
            <a:prstGeom prst="roundRect">
              <a:avLst>
                <a:gd name="adj" fmla="val 16667"/>
              </a:avLst>
            </a:prstGeom>
            <a:solidFill>
              <a:schemeClr val="bg2"/>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endParaRPr lang="fr-FR" altLang="fr-FR"/>
            </a:p>
          </p:txBody>
        </p:sp>
        <p:sp>
          <p:nvSpPr>
            <p:cNvPr id="11315" name="AutoShape 65">
              <a:extLst>
                <a:ext uri="{FF2B5EF4-FFF2-40B4-BE49-F238E27FC236}">
                  <a16:creationId xmlns:a16="http://schemas.microsoft.com/office/drawing/2014/main" id="{95D5C985-5432-7037-6159-2CE2905E052C}"/>
                </a:ext>
              </a:extLst>
            </p:cNvPr>
            <p:cNvSpPr>
              <a:spLocks noChangeArrowheads="1"/>
            </p:cNvSpPr>
            <p:nvPr/>
          </p:nvSpPr>
          <p:spPr bwMode="auto">
            <a:xfrm>
              <a:off x="211" y="2660"/>
              <a:ext cx="27" cy="23"/>
            </a:xfrm>
            <a:prstGeom prst="roundRect">
              <a:avLst>
                <a:gd name="adj" fmla="val 16667"/>
              </a:avLst>
            </a:prstGeom>
            <a:solidFill>
              <a:schemeClr val="bg2"/>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pPr algn="ctr"/>
              <a:endParaRPr lang="en-US" altLang="fr-FR" sz="2400">
                <a:latin typeface="Times New Roman" panose="02020603050405020304" pitchFamily="18" charset="0"/>
              </a:endParaRPr>
            </a:p>
          </p:txBody>
        </p:sp>
        <p:sp>
          <p:nvSpPr>
            <p:cNvPr id="11316" name="AutoShape 66">
              <a:extLst>
                <a:ext uri="{FF2B5EF4-FFF2-40B4-BE49-F238E27FC236}">
                  <a16:creationId xmlns:a16="http://schemas.microsoft.com/office/drawing/2014/main" id="{DE8D5035-D21C-6DFF-BB0F-A1ECE501A847}"/>
                </a:ext>
              </a:extLst>
            </p:cNvPr>
            <p:cNvSpPr>
              <a:spLocks noChangeArrowheads="1"/>
            </p:cNvSpPr>
            <p:nvPr/>
          </p:nvSpPr>
          <p:spPr bwMode="auto">
            <a:xfrm>
              <a:off x="211" y="2699"/>
              <a:ext cx="27" cy="23"/>
            </a:xfrm>
            <a:prstGeom prst="roundRect">
              <a:avLst>
                <a:gd name="adj" fmla="val 16667"/>
              </a:avLst>
            </a:prstGeom>
            <a:solidFill>
              <a:schemeClr val="bg2"/>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endParaRPr lang="fr-FR" altLang="fr-FR"/>
            </a:p>
          </p:txBody>
        </p:sp>
        <p:sp>
          <p:nvSpPr>
            <p:cNvPr id="11317" name="AutoShape 67">
              <a:extLst>
                <a:ext uri="{FF2B5EF4-FFF2-40B4-BE49-F238E27FC236}">
                  <a16:creationId xmlns:a16="http://schemas.microsoft.com/office/drawing/2014/main" id="{A3839093-06B3-20E7-FD02-204A65F55F79}"/>
                </a:ext>
              </a:extLst>
            </p:cNvPr>
            <p:cNvSpPr>
              <a:spLocks noChangeArrowheads="1"/>
            </p:cNvSpPr>
            <p:nvPr/>
          </p:nvSpPr>
          <p:spPr bwMode="auto">
            <a:xfrm>
              <a:off x="251" y="2582"/>
              <a:ext cx="28" cy="24"/>
            </a:xfrm>
            <a:prstGeom prst="roundRect">
              <a:avLst>
                <a:gd name="adj" fmla="val 16667"/>
              </a:avLst>
            </a:prstGeom>
            <a:solidFill>
              <a:schemeClr val="bg2"/>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endParaRPr lang="fr-FR" altLang="fr-FR"/>
            </a:p>
          </p:txBody>
        </p:sp>
        <p:sp>
          <p:nvSpPr>
            <p:cNvPr id="11318" name="AutoShape 68">
              <a:extLst>
                <a:ext uri="{FF2B5EF4-FFF2-40B4-BE49-F238E27FC236}">
                  <a16:creationId xmlns:a16="http://schemas.microsoft.com/office/drawing/2014/main" id="{01427169-B155-4037-826E-67B8930C9192}"/>
                </a:ext>
              </a:extLst>
            </p:cNvPr>
            <p:cNvSpPr>
              <a:spLocks noChangeArrowheads="1"/>
            </p:cNvSpPr>
            <p:nvPr/>
          </p:nvSpPr>
          <p:spPr bwMode="auto">
            <a:xfrm>
              <a:off x="251" y="2621"/>
              <a:ext cx="28" cy="23"/>
            </a:xfrm>
            <a:prstGeom prst="roundRect">
              <a:avLst>
                <a:gd name="adj" fmla="val 16667"/>
              </a:avLst>
            </a:prstGeom>
            <a:solidFill>
              <a:schemeClr val="bg2"/>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endParaRPr lang="fr-FR" altLang="fr-FR"/>
            </a:p>
          </p:txBody>
        </p:sp>
        <p:sp>
          <p:nvSpPr>
            <p:cNvPr id="11319" name="AutoShape 69">
              <a:extLst>
                <a:ext uri="{FF2B5EF4-FFF2-40B4-BE49-F238E27FC236}">
                  <a16:creationId xmlns:a16="http://schemas.microsoft.com/office/drawing/2014/main" id="{01139160-D3D3-7253-BEBD-0FE0CD94F04B}"/>
                </a:ext>
              </a:extLst>
            </p:cNvPr>
            <p:cNvSpPr>
              <a:spLocks noChangeArrowheads="1"/>
            </p:cNvSpPr>
            <p:nvPr/>
          </p:nvSpPr>
          <p:spPr bwMode="auto">
            <a:xfrm>
              <a:off x="251" y="2660"/>
              <a:ext cx="28" cy="23"/>
            </a:xfrm>
            <a:prstGeom prst="roundRect">
              <a:avLst>
                <a:gd name="adj" fmla="val 16667"/>
              </a:avLst>
            </a:prstGeom>
            <a:solidFill>
              <a:schemeClr val="bg2"/>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endParaRPr lang="fr-FR" altLang="fr-FR"/>
            </a:p>
          </p:txBody>
        </p:sp>
        <p:sp>
          <p:nvSpPr>
            <p:cNvPr id="11320" name="AutoShape 70">
              <a:extLst>
                <a:ext uri="{FF2B5EF4-FFF2-40B4-BE49-F238E27FC236}">
                  <a16:creationId xmlns:a16="http://schemas.microsoft.com/office/drawing/2014/main" id="{51EF4107-0AB0-224C-E7EF-B679AB4ED222}"/>
                </a:ext>
              </a:extLst>
            </p:cNvPr>
            <p:cNvSpPr>
              <a:spLocks noChangeArrowheads="1"/>
            </p:cNvSpPr>
            <p:nvPr/>
          </p:nvSpPr>
          <p:spPr bwMode="auto">
            <a:xfrm>
              <a:off x="251" y="2699"/>
              <a:ext cx="28" cy="23"/>
            </a:xfrm>
            <a:prstGeom prst="roundRect">
              <a:avLst>
                <a:gd name="adj" fmla="val 16667"/>
              </a:avLst>
            </a:prstGeom>
            <a:solidFill>
              <a:schemeClr val="bg2"/>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endParaRPr lang="fr-FR" altLang="fr-FR"/>
            </a:p>
          </p:txBody>
        </p:sp>
        <p:sp>
          <p:nvSpPr>
            <p:cNvPr id="11321" name="AutoShape 71">
              <a:extLst>
                <a:ext uri="{FF2B5EF4-FFF2-40B4-BE49-F238E27FC236}">
                  <a16:creationId xmlns:a16="http://schemas.microsoft.com/office/drawing/2014/main" id="{53DC9C19-1E9B-9E1D-ADC1-4D391A214681}"/>
                </a:ext>
              </a:extLst>
            </p:cNvPr>
            <p:cNvSpPr>
              <a:spLocks noChangeArrowheads="1"/>
            </p:cNvSpPr>
            <p:nvPr/>
          </p:nvSpPr>
          <p:spPr bwMode="auto">
            <a:xfrm>
              <a:off x="156" y="2428"/>
              <a:ext cx="130" cy="100"/>
            </a:xfrm>
            <a:prstGeom prst="roundRect">
              <a:avLst>
                <a:gd name="adj" fmla="val 16667"/>
              </a:avLst>
            </a:prstGeom>
            <a:solidFill>
              <a:srgbClr val="DDDDDD"/>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pPr algn="ctr"/>
              <a:r>
                <a:rPr lang="fr-FR" altLang="fr-FR" sz="1000" b="1">
                  <a:solidFill>
                    <a:schemeClr val="bg2"/>
                  </a:solidFill>
                  <a:latin typeface="Times New Roman" panose="02020603050405020304" pitchFamily="18" charset="0"/>
                </a:rPr>
                <a:t>MS</a:t>
              </a:r>
            </a:p>
          </p:txBody>
        </p:sp>
        <p:sp>
          <p:nvSpPr>
            <p:cNvPr id="11322" name="Line 72">
              <a:extLst>
                <a:ext uri="{FF2B5EF4-FFF2-40B4-BE49-F238E27FC236}">
                  <a16:creationId xmlns:a16="http://schemas.microsoft.com/office/drawing/2014/main" id="{599E0A8E-3C61-DA55-1783-73A2F976A309}"/>
                </a:ext>
              </a:extLst>
            </p:cNvPr>
            <p:cNvSpPr>
              <a:spLocks noChangeShapeType="1"/>
            </p:cNvSpPr>
            <p:nvPr/>
          </p:nvSpPr>
          <p:spPr bwMode="auto">
            <a:xfrm>
              <a:off x="2400" y="1200"/>
              <a:ext cx="0" cy="2592"/>
            </a:xfrm>
            <a:prstGeom prst="line">
              <a:avLst/>
            </a:prstGeom>
            <a:noFill/>
            <a:ln w="28575">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323" name="AutoShape 73">
              <a:extLst>
                <a:ext uri="{FF2B5EF4-FFF2-40B4-BE49-F238E27FC236}">
                  <a16:creationId xmlns:a16="http://schemas.microsoft.com/office/drawing/2014/main" id="{466817B9-E202-BBEB-AA0C-9BCC32FD54AB}"/>
                </a:ext>
              </a:extLst>
            </p:cNvPr>
            <p:cNvSpPr>
              <a:spLocks noChangeArrowheads="1"/>
            </p:cNvSpPr>
            <p:nvPr/>
          </p:nvSpPr>
          <p:spPr bwMode="auto">
            <a:xfrm>
              <a:off x="3216" y="1824"/>
              <a:ext cx="624" cy="288"/>
            </a:xfrm>
            <a:prstGeom prst="can">
              <a:avLst>
                <a:gd name="adj" fmla="val 25000"/>
              </a:avLst>
            </a:prstGeom>
            <a:solidFill>
              <a:srgbClr val="FFCC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pPr algn="ctr"/>
              <a:r>
                <a:rPr lang="fr-FR" altLang="fr-FR" sz="2000">
                  <a:latin typeface="Arial" panose="020B0604020202020204" pitchFamily="34" charset="0"/>
                </a:rPr>
                <a:t>AUC</a:t>
              </a:r>
            </a:p>
          </p:txBody>
        </p:sp>
        <p:sp>
          <p:nvSpPr>
            <p:cNvPr id="11324" name="AutoShape 74">
              <a:extLst>
                <a:ext uri="{FF2B5EF4-FFF2-40B4-BE49-F238E27FC236}">
                  <a16:creationId xmlns:a16="http://schemas.microsoft.com/office/drawing/2014/main" id="{B4D690EF-9AD6-D94E-4BB7-8CCBA632F952}"/>
                </a:ext>
              </a:extLst>
            </p:cNvPr>
            <p:cNvSpPr>
              <a:spLocks noChangeArrowheads="1"/>
            </p:cNvSpPr>
            <p:nvPr/>
          </p:nvSpPr>
          <p:spPr bwMode="auto">
            <a:xfrm>
              <a:off x="3216" y="1344"/>
              <a:ext cx="624" cy="528"/>
            </a:xfrm>
            <a:prstGeom prst="can">
              <a:avLst>
                <a:gd name="adj" fmla="val 25000"/>
              </a:avLst>
            </a:prstGeom>
            <a:solidFill>
              <a:srgbClr val="FFCC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pPr algn="ctr"/>
              <a:r>
                <a:rPr lang="fr-FR" altLang="fr-FR" sz="2000">
                  <a:latin typeface="Arial" panose="020B0604020202020204" pitchFamily="34" charset="0"/>
                </a:rPr>
                <a:t>HLR</a:t>
              </a:r>
            </a:p>
          </p:txBody>
        </p:sp>
        <p:sp>
          <p:nvSpPr>
            <p:cNvPr id="11325" name="Rectangle 75">
              <a:extLst>
                <a:ext uri="{FF2B5EF4-FFF2-40B4-BE49-F238E27FC236}">
                  <a16:creationId xmlns:a16="http://schemas.microsoft.com/office/drawing/2014/main" id="{8EC18F0A-DDE7-7610-CEDA-210974524715}"/>
                </a:ext>
              </a:extLst>
            </p:cNvPr>
            <p:cNvSpPr>
              <a:spLocks noChangeArrowheads="1"/>
            </p:cNvSpPr>
            <p:nvPr/>
          </p:nvSpPr>
          <p:spPr bwMode="auto">
            <a:xfrm>
              <a:off x="2784" y="2507"/>
              <a:ext cx="432" cy="336"/>
            </a:xfrm>
            <a:prstGeom prst="rect">
              <a:avLst/>
            </a:prstGeom>
            <a:solidFill>
              <a:srgbClr val="FFCC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CC00"/>
              </a:extrusionClr>
              <a:contourClr>
                <a:srgbClr val="FFCC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pPr algn="ctr"/>
              <a:r>
                <a:rPr lang="fr-FR" altLang="fr-FR" sz="2000">
                  <a:latin typeface="Arial" panose="020B0604020202020204" pitchFamily="34" charset="0"/>
                </a:rPr>
                <a:t>MSC</a:t>
              </a:r>
            </a:p>
          </p:txBody>
        </p:sp>
        <p:sp>
          <p:nvSpPr>
            <p:cNvPr id="11326" name="AutoShape 76">
              <a:extLst>
                <a:ext uri="{FF2B5EF4-FFF2-40B4-BE49-F238E27FC236}">
                  <a16:creationId xmlns:a16="http://schemas.microsoft.com/office/drawing/2014/main" id="{50011ECE-80A0-D64A-C3AA-EDA2C256D5D9}"/>
                </a:ext>
              </a:extLst>
            </p:cNvPr>
            <p:cNvSpPr>
              <a:spLocks noChangeArrowheads="1"/>
            </p:cNvSpPr>
            <p:nvPr/>
          </p:nvSpPr>
          <p:spPr bwMode="auto">
            <a:xfrm>
              <a:off x="3216" y="2400"/>
              <a:ext cx="432" cy="491"/>
            </a:xfrm>
            <a:prstGeom prst="can">
              <a:avLst>
                <a:gd name="adj" fmla="val 23442"/>
              </a:avLst>
            </a:prstGeom>
            <a:solidFill>
              <a:srgbClr val="FFCC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pPr algn="ctr"/>
              <a:r>
                <a:rPr lang="fr-FR" altLang="fr-FR" sz="2000">
                  <a:latin typeface="Arial" panose="020B0604020202020204" pitchFamily="34" charset="0"/>
                </a:rPr>
                <a:t>VLR</a:t>
              </a:r>
            </a:p>
          </p:txBody>
        </p:sp>
        <p:sp>
          <p:nvSpPr>
            <p:cNvPr id="11327" name="AutoShape 77">
              <a:extLst>
                <a:ext uri="{FF2B5EF4-FFF2-40B4-BE49-F238E27FC236}">
                  <a16:creationId xmlns:a16="http://schemas.microsoft.com/office/drawing/2014/main" id="{60C839D0-6884-FFEE-5318-1F6BC91949EB}"/>
                </a:ext>
              </a:extLst>
            </p:cNvPr>
            <p:cNvSpPr>
              <a:spLocks noChangeArrowheads="1"/>
            </p:cNvSpPr>
            <p:nvPr/>
          </p:nvSpPr>
          <p:spPr bwMode="auto">
            <a:xfrm>
              <a:off x="4320" y="2400"/>
              <a:ext cx="528" cy="491"/>
            </a:xfrm>
            <a:prstGeom prst="can">
              <a:avLst>
                <a:gd name="adj" fmla="val 20625"/>
              </a:avLst>
            </a:prstGeom>
            <a:solidFill>
              <a:srgbClr val="FFCC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pPr algn="ctr"/>
              <a:r>
                <a:rPr lang="fr-FR" altLang="fr-FR" sz="2000">
                  <a:latin typeface="Arial" panose="020B0604020202020204" pitchFamily="34" charset="0"/>
                </a:rPr>
                <a:t>EIR</a:t>
              </a:r>
            </a:p>
          </p:txBody>
        </p:sp>
        <p:sp>
          <p:nvSpPr>
            <p:cNvPr id="11328" name="Rectangle 78">
              <a:extLst>
                <a:ext uri="{FF2B5EF4-FFF2-40B4-BE49-F238E27FC236}">
                  <a16:creationId xmlns:a16="http://schemas.microsoft.com/office/drawing/2014/main" id="{7B163672-2129-C676-9B65-98F27288116F}"/>
                </a:ext>
              </a:extLst>
            </p:cNvPr>
            <p:cNvSpPr>
              <a:spLocks noChangeArrowheads="1"/>
            </p:cNvSpPr>
            <p:nvPr/>
          </p:nvSpPr>
          <p:spPr bwMode="auto">
            <a:xfrm>
              <a:off x="4224" y="1824"/>
              <a:ext cx="528" cy="336"/>
            </a:xfrm>
            <a:prstGeom prst="rect">
              <a:avLst/>
            </a:prstGeom>
            <a:solidFill>
              <a:srgbClr val="FFCC0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CC00"/>
              </a:extrusionClr>
              <a:contourClr>
                <a:srgbClr val="FFCC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pPr algn="ctr"/>
              <a:r>
                <a:rPr lang="fr-FR" altLang="fr-FR" sz="2000">
                  <a:latin typeface="Arial" panose="020B0604020202020204" pitchFamily="34" charset="0"/>
                </a:rPr>
                <a:t>GMSC</a:t>
              </a:r>
            </a:p>
          </p:txBody>
        </p:sp>
        <p:sp>
          <p:nvSpPr>
            <p:cNvPr id="11329" name="AutoShape 79">
              <a:extLst>
                <a:ext uri="{FF2B5EF4-FFF2-40B4-BE49-F238E27FC236}">
                  <a16:creationId xmlns:a16="http://schemas.microsoft.com/office/drawing/2014/main" id="{0F7AF719-877A-4BC8-B041-3F472BBC03D6}"/>
                </a:ext>
              </a:extLst>
            </p:cNvPr>
            <p:cNvSpPr>
              <a:spLocks noChangeArrowheads="1"/>
            </p:cNvSpPr>
            <p:nvPr/>
          </p:nvSpPr>
          <p:spPr bwMode="auto">
            <a:xfrm>
              <a:off x="4752" y="1717"/>
              <a:ext cx="432" cy="491"/>
            </a:xfrm>
            <a:prstGeom prst="can">
              <a:avLst>
                <a:gd name="adj" fmla="val 23442"/>
              </a:avLst>
            </a:prstGeom>
            <a:solidFill>
              <a:srgbClr val="FFCC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pPr algn="ctr"/>
              <a:r>
                <a:rPr lang="fr-FR" altLang="fr-FR" sz="2000">
                  <a:latin typeface="Arial" panose="020B0604020202020204" pitchFamily="34" charset="0"/>
                </a:rPr>
                <a:t>VLR</a:t>
              </a:r>
            </a:p>
          </p:txBody>
        </p:sp>
        <p:sp>
          <p:nvSpPr>
            <p:cNvPr id="11330" name="Text Box 80">
              <a:extLst>
                <a:ext uri="{FF2B5EF4-FFF2-40B4-BE49-F238E27FC236}">
                  <a16:creationId xmlns:a16="http://schemas.microsoft.com/office/drawing/2014/main" id="{3E4C685B-579C-5CC3-D733-8C1E3AF808C7}"/>
                </a:ext>
              </a:extLst>
            </p:cNvPr>
            <p:cNvSpPr txBox="1">
              <a:spLocks noChangeArrowheads="1"/>
            </p:cNvSpPr>
            <p:nvPr/>
          </p:nvSpPr>
          <p:spPr bwMode="auto">
            <a:xfrm>
              <a:off x="3014" y="2160"/>
              <a:ext cx="137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r>
                <a:rPr lang="fr-FR" altLang="fr-FR" sz="1800">
                  <a:latin typeface="Arial" panose="020B0604020202020204" pitchFamily="34" charset="0"/>
                </a:rPr>
                <a:t>Réseau sémaphore</a:t>
              </a:r>
            </a:p>
          </p:txBody>
        </p:sp>
        <p:sp>
          <p:nvSpPr>
            <p:cNvPr id="11331" name="Line 81">
              <a:extLst>
                <a:ext uri="{FF2B5EF4-FFF2-40B4-BE49-F238E27FC236}">
                  <a16:creationId xmlns:a16="http://schemas.microsoft.com/office/drawing/2014/main" id="{AA7B8CE6-15A6-9478-6516-C0F681021682}"/>
                </a:ext>
              </a:extLst>
            </p:cNvPr>
            <p:cNvSpPr>
              <a:spLocks noChangeShapeType="1"/>
            </p:cNvSpPr>
            <p:nvPr/>
          </p:nvSpPr>
          <p:spPr bwMode="auto">
            <a:xfrm>
              <a:off x="2256" y="2688"/>
              <a:ext cx="52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1332" name="Text Box 82">
              <a:extLst>
                <a:ext uri="{FF2B5EF4-FFF2-40B4-BE49-F238E27FC236}">
                  <a16:creationId xmlns:a16="http://schemas.microsoft.com/office/drawing/2014/main" id="{1927C713-790B-A5C9-BCB0-BBE7A3859EE5}"/>
                </a:ext>
              </a:extLst>
            </p:cNvPr>
            <p:cNvSpPr txBox="1">
              <a:spLocks noChangeArrowheads="1"/>
            </p:cNvSpPr>
            <p:nvPr/>
          </p:nvSpPr>
          <p:spPr bwMode="auto">
            <a:xfrm>
              <a:off x="886" y="1159"/>
              <a:ext cx="43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r>
                <a:rPr lang="fr-FR" altLang="fr-FR" sz="2000">
                  <a:latin typeface="Arial" panose="020B0604020202020204" pitchFamily="34" charset="0"/>
                </a:rPr>
                <a:t>BSS</a:t>
              </a:r>
            </a:p>
          </p:txBody>
        </p:sp>
        <p:sp>
          <p:nvSpPr>
            <p:cNvPr id="11333" name="Text Box 83">
              <a:extLst>
                <a:ext uri="{FF2B5EF4-FFF2-40B4-BE49-F238E27FC236}">
                  <a16:creationId xmlns:a16="http://schemas.microsoft.com/office/drawing/2014/main" id="{E1566CB6-0DF2-2BA2-1AFB-EF5C78E44A12}"/>
                </a:ext>
              </a:extLst>
            </p:cNvPr>
            <p:cNvSpPr txBox="1">
              <a:spLocks noChangeArrowheads="1"/>
            </p:cNvSpPr>
            <p:nvPr/>
          </p:nvSpPr>
          <p:spPr bwMode="auto">
            <a:xfrm>
              <a:off x="3696" y="912"/>
              <a:ext cx="643"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r>
                <a:rPr lang="fr-FR" altLang="fr-FR" sz="3200" b="1">
                  <a:latin typeface="Arial" panose="020B0604020202020204" pitchFamily="34" charset="0"/>
                </a:rPr>
                <a:t>NSS</a:t>
              </a:r>
            </a:p>
          </p:txBody>
        </p:sp>
        <p:sp>
          <p:nvSpPr>
            <p:cNvPr id="11334" name="Text Box 84">
              <a:extLst>
                <a:ext uri="{FF2B5EF4-FFF2-40B4-BE49-F238E27FC236}">
                  <a16:creationId xmlns:a16="http://schemas.microsoft.com/office/drawing/2014/main" id="{2DEED2FD-075B-7F88-E1C6-A5CF6DB63698}"/>
                </a:ext>
              </a:extLst>
            </p:cNvPr>
            <p:cNvSpPr txBox="1">
              <a:spLocks noChangeArrowheads="1"/>
            </p:cNvSpPr>
            <p:nvPr/>
          </p:nvSpPr>
          <p:spPr bwMode="auto">
            <a:xfrm>
              <a:off x="2784" y="3188"/>
              <a:ext cx="2592"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pPr algn="just"/>
              <a:r>
                <a:rPr lang="fr-FR" altLang="fr-FR" sz="2000">
                  <a:latin typeface="Arial" panose="020B0604020202020204" pitchFamily="34" charset="0"/>
                </a:rPr>
                <a:t>Gère l’établissement des appels, la mobilité et les services.</a:t>
              </a:r>
            </a:p>
          </p:txBody>
        </p:sp>
        <p:sp>
          <p:nvSpPr>
            <p:cNvPr id="11335" name="Oval 85">
              <a:extLst>
                <a:ext uri="{FF2B5EF4-FFF2-40B4-BE49-F238E27FC236}">
                  <a16:creationId xmlns:a16="http://schemas.microsoft.com/office/drawing/2014/main" id="{D06CE7B8-B0DE-4CD7-EF6A-AF1C942F6341}"/>
                </a:ext>
              </a:extLst>
            </p:cNvPr>
            <p:cNvSpPr>
              <a:spLocks noChangeArrowheads="1"/>
            </p:cNvSpPr>
            <p:nvPr/>
          </p:nvSpPr>
          <p:spPr bwMode="auto">
            <a:xfrm>
              <a:off x="4560" y="1104"/>
              <a:ext cx="1104" cy="336"/>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pPr algn="ctr"/>
              <a:r>
                <a:rPr lang="fr-FR" altLang="fr-FR" sz="2400">
                  <a:latin typeface="Arial" panose="020B0604020202020204" pitchFamily="34" charset="0"/>
                </a:rPr>
                <a:t>RTC</a:t>
              </a:r>
            </a:p>
          </p:txBody>
        </p:sp>
        <p:sp>
          <p:nvSpPr>
            <p:cNvPr id="11336" name="Line 86">
              <a:extLst>
                <a:ext uri="{FF2B5EF4-FFF2-40B4-BE49-F238E27FC236}">
                  <a16:creationId xmlns:a16="http://schemas.microsoft.com/office/drawing/2014/main" id="{B7E4E84C-D803-407A-CE4F-DCBBC66D1D57}"/>
                </a:ext>
              </a:extLst>
            </p:cNvPr>
            <p:cNvSpPr>
              <a:spLocks noChangeShapeType="1"/>
            </p:cNvSpPr>
            <p:nvPr/>
          </p:nvSpPr>
          <p:spPr bwMode="auto">
            <a:xfrm flipV="1">
              <a:off x="4656" y="1440"/>
              <a:ext cx="288"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spTree>
    <p:extLst>
      <p:ext uri="{BB962C8B-B14F-4D97-AF65-F5344CB8AC3E}">
        <p14:creationId xmlns:p14="http://schemas.microsoft.com/office/powerpoint/2010/main" val="29957140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AF1694-9948-4263-F66C-0BA347920C46}"/>
              </a:ext>
            </a:extLst>
          </p:cNvPr>
          <p:cNvSpPr>
            <a:spLocks noGrp="1"/>
          </p:cNvSpPr>
          <p:nvPr>
            <p:ph type="title"/>
          </p:nvPr>
        </p:nvSpPr>
        <p:spPr/>
        <p:txBody>
          <a:bodyPr/>
          <a:lstStyle/>
          <a:p>
            <a:endParaRPr lang="fr-FR" dirty="0"/>
          </a:p>
        </p:txBody>
      </p:sp>
      <p:sp>
        <p:nvSpPr>
          <p:cNvPr id="3" name="Espace réservé du texte 2">
            <a:extLst>
              <a:ext uri="{FF2B5EF4-FFF2-40B4-BE49-F238E27FC236}">
                <a16:creationId xmlns:a16="http://schemas.microsoft.com/office/drawing/2014/main" id="{DAB162D3-3817-6D45-7AF1-078E3CA2B73D}"/>
              </a:ext>
            </a:extLst>
          </p:cNvPr>
          <p:cNvSpPr>
            <a:spLocks noGrp="1"/>
          </p:cNvSpPr>
          <p:nvPr>
            <p:ph type="body" idx="1"/>
          </p:nvPr>
        </p:nvSpPr>
        <p:spPr>
          <a:xfrm>
            <a:off x="2292775" y="2243648"/>
            <a:ext cx="7677727" cy="2492990"/>
          </a:xfrm>
        </p:spPr>
        <p:txBody>
          <a:bodyPr>
            <a:normAutofit fontScale="55000" lnSpcReduction="20000"/>
          </a:bodyPr>
          <a:lstStyle/>
          <a:p>
            <a:r>
              <a:rPr lang="fr-FR" dirty="0" err="1"/>
              <a:t>Probleme</a:t>
            </a:r>
            <a:r>
              <a:rPr lang="fr-FR" dirty="0"/>
              <a:t> sur la QOS 5G</a:t>
            </a:r>
          </a:p>
          <a:p>
            <a:endParaRPr lang="fr-FR" dirty="0"/>
          </a:p>
          <a:p>
            <a:r>
              <a:rPr lang="fr-FR" dirty="0" err="1"/>
              <a:t>Proleme</a:t>
            </a:r>
            <a:r>
              <a:rPr lang="fr-FR" dirty="0"/>
              <a:t> de compatibilités des UE</a:t>
            </a:r>
          </a:p>
          <a:p>
            <a:r>
              <a:rPr lang="fr-FR" dirty="0"/>
              <a:t>Mauvaise </a:t>
            </a:r>
            <a:r>
              <a:rPr lang="fr-FR" dirty="0" err="1"/>
              <a:t>definitionsdes</a:t>
            </a:r>
            <a:r>
              <a:rPr lang="fr-FR" dirty="0"/>
              <a:t> relations X2 entre </a:t>
            </a:r>
            <a:r>
              <a:rPr lang="fr-FR" dirty="0" err="1"/>
              <a:t>EnodeB</a:t>
            </a:r>
            <a:r>
              <a:rPr lang="fr-FR" dirty="0"/>
              <a:t> et G </a:t>
            </a:r>
            <a:r>
              <a:rPr lang="fr-FR" dirty="0" err="1"/>
              <a:t>node</a:t>
            </a:r>
            <a:r>
              <a:rPr lang="fr-FR" dirty="0"/>
              <a:t> B</a:t>
            </a:r>
          </a:p>
          <a:p>
            <a:endParaRPr lang="fr-FR" dirty="0"/>
          </a:p>
          <a:p>
            <a:r>
              <a:rPr lang="fr-FR" dirty="0" err="1"/>
              <a:t>Probleme</a:t>
            </a:r>
            <a:r>
              <a:rPr lang="fr-FR" dirty="0"/>
              <a:t> de couverture g </a:t>
            </a:r>
            <a:r>
              <a:rPr lang="fr-FR" dirty="0" err="1"/>
              <a:t>NobeB</a:t>
            </a:r>
            <a:endParaRPr lang="fr-FR" dirty="0"/>
          </a:p>
          <a:p>
            <a:r>
              <a:rPr lang="fr-FR" dirty="0" err="1"/>
              <a:t>Proleme</a:t>
            </a:r>
            <a:r>
              <a:rPr lang="fr-FR" dirty="0"/>
              <a:t> </a:t>
            </a:r>
            <a:r>
              <a:rPr lang="fr-FR" dirty="0" err="1"/>
              <a:t>arwae</a:t>
            </a:r>
            <a:endParaRPr lang="fr-FR" dirty="0"/>
          </a:p>
          <a:p>
            <a:r>
              <a:rPr lang="fr-FR" dirty="0"/>
              <a:t>Mauvaise config</a:t>
            </a:r>
          </a:p>
          <a:p>
            <a:endParaRPr lang="fr-FR" dirty="0"/>
          </a:p>
        </p:txBody>
      </p:sp>
    </p:spTree>
    <p:extLst>
      <p:ext uri="{BB962C8B-B14F-4D97-AF65-F5344CB8AC3E}">
        <p14:creationId xmlns:p14="http://schemas.microsoft.com/office/powerpoint/2010/main" val="3203720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2">
            <a:extLst>
              <a:ext uri="{FF2B5EF4-FFF2-40B4-BE49-F238E27FC236}">
                <a16:creationId xmlns:a16="http://schemas.microsoft.com/office/drawing/2014/main" id="{E8A5FB03-8CFC-C7B0-B1EA-2876DD07DF9C}"/>
              </a:ext>
            </a:extLst>
          </p:cNvPr>
          <p:cNvSpPr>
            <a:spLocks noGrp="1"/>
          </p:cNvSpPr>
          <p:nvPr>
            <p:ph type="sldNum" sz="quarter" idx="10"/>
          </p:nvPr>
        </p:nvSpPr>
        <p:spPr/>
        <p:txBody>
          <a:bodyPr/>
          <a:lstStyle/>
          <a:p>
            <a:pPr>
              <a:defRPr/>
            </a:pPr>
            <a:fld id="{C0B299E7-9C1C-4FB1-886E-14F2694B0E57}" type="slidenum">
              <a:rPr lang="en-GB" altLang="fr-FR"/>
              <a:pPr>
                <a:defRPr/>
              </a:pPr>
              <a:t>11</a:t>
            </a:fld>
            <a:endParaRPr lang="en-GB" altLang="fr-FR"/>
          </a:p>
        </p:txBody>
      </p:sp>
      <p:sp>
        <p:nvSpPr>
          <p:cNvPr id="12291" name="Rectangle 2">
            <a:extLst>
              <a:ext uri="{FF2B5EF4-FFF2-40B4-BE49-F238E27FC236}">
                <a16:creationId xmlns:a16="http://schemas.microsoft.com/office/drawing/2014/main" id="{9D0B6D72-87BE-EA5E-21F2-AE320A82F26D}"/>
              </a:ext>
            </a:extLst>
          </p:cNvPr>
          <p:cNvSpPr>
            <a:spLocks noGrp="1" noChangeArrowheads="1"/>
          </p:cNvSpPr>
          <p:nvPr>
            <p:ph type="title"/>
          </p:nvPr>
        </p:nvSpPr>
        <p:spPr>
          <a:xfrm>
            <a:off x="2224089" y="160339"/>
            <a:ext cx="7775575" cy="430887"/>
          </a:xfrm>
        </p:spPr>
        <p:txBody>
          <a:bodyPr>
            <a:normAutofit fontScale="90000"/>
          </a:bodyPr>
          <a:lstStyle/>
          <a:p>
            <a:r>
              <a:rPr lang="fr-FR" altLang="fr-FR" sz="2800" b="1">
                <a:solidFill>
                  <a:srgbClr val="FF6600"/>
                </a:solidFill>
              </a:rPr>
              <a:t>Fonctions BSS</a:t>
            </a:r>
          </a:p>
        </p:txBody>
      </p:sp>
      <p:grpSp>
        <p:nvGrpSpPr>
          <p:cNvPr id="12292" name="Group 3">
            <a:extLst>
              <a:ext uri="{FF2B5EF4-FFF2-40B4-BE49-F238E27FC236}">
                <a16:creationId xmlns:a16="http://schemas.microsoft.com/office/drawing/2014/main" id="{57656D99-F2AF-9ABF-75AB-7FC99637C2CF}"/>
              </a:ext>
            </a:extLst>
          </p:cNvPr>
          <p:cNvGrpSpPr>
            <a:grpSpLocks/>
          </p:cNvGrpSpPr>
          <p:nvPr/>
        </p:nvGrpSpPr>
        <p:grpSpPr bwMode="auto">
          <a:xfrm>
            <a:off x="1787526" y="1066801"/>
            <a:ext cx="8785225" cy="5318125"/>
            <a:chOff x="166" y="672"/>
            <a:chExt cx="5534" cy="3350"/>
          </a:xfrm>
        </p:grpSpPr>
        <p:sp>
          <p:nvSpPr>
            <p:cNvPr id="12293" name="AutoShape 4">
              <a:extLst>
                <a:ext uri="{FF2B5EF4-FFF2-40B4-BE49-F238E27FC236}">
                  <a16:creationId xmlns:a16="http://schemas.microsoft.com/office/drawing/2014/main" id="{C3232BEF-6628-0DA5-66CF-CCE363E69D95}"/>
                </a:ext>
              </a:extLst>
            </p:cNvPr>
            <p:cNvSpPr>
              <a:spLocks noChangeArrowheads="1"/>
            </p:cNvSpPr>
            <p:nvPr/>
          </p:nvSpPr>
          <p:spPr bwMode="auto">
            <a:xfrm rot="-55373">
              <a:off x="166" y="2414"/>
              <a:ext cx="1294" cy="1093"/>
            </a:xfrm>
            <a:prstGeom prst="hexagon">
              <a:avLst>
                <a:gd name="adj" fmla="val 27109"/>
                <a:gd name="vf" fmla="val 115470"/>
              </a:avLst>
            </a:prstGeom>
            <a:solidFill>
              <a:srgbClr val="FFFFCC">
                <a:alpha val="50195"/>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endParaRPr lang="fr-FR" altLang="fr-FR"/>
            </a:p>
          </p:txBody>
        </p:sp>
        <p:sp>
          <p:nvSpPr>
            <p:cNvPr id="12294" name="AutoShape 5">
              <a:extLst>
                <a:ext uri="{FF2B5EF4-FFF2-40B4-BE49-F238E27FC236}">
                  <a16:creationId xmlns:a16="http://schemas.microsoft.com/office/drawing/2014/main" id="{2C9CF1F9-B98F-1A84-8681-48710D78C349}"/>
                </a:ext>
              </a:extLst>
            </p:cNvPr>
            <p:cNvSpPr>
              <a:spLocks noChangeArrowheads="1"/>
            </p:cNvSpPr>
            <p:nvPr/>
          </p:nvSpPr>
          <p:spPr bwMode="auto">
            <a:xfrm rot="-146988">
              <a:off x="1152" y="1872"/>
              <a:ext cx="1286" cy="1056"/>
            </a:xfrm>
            <a:prstGeom prst="hexagon">
              <a:avLst>
                <a:gd name="adj" fmla="val 26876"/>
                <a:gd name="vf" fmla="val 115470"/>
              </a:avLst>
            </a:prstGeom>
            <a:solidFill>
              <a:srgbClr val="FFFFCC">
                <a:alpha val="50195"/>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endParaRPr lang="fr-FR" altLang="fr-FR"/>
            </a:p>
          </p:txBody>
        </p:sp>
        <p:sp>
          <p:nvSpPr>
            <p:cNvPr id="12295" name="AutoShape 6">
              <a:extLst>
                <a:ext uri="{FF2B5EF4-FFF2-40B4-BE49-F238E27FC236}">
                  <a16:creationId xmlns:a16="http://schemas.microsoft.com/office/drawing/2014/main" id="{47EA9809-661A-F4C0-6B2E-FDFC5B4C0CCE}"/>
                </a:ext>
              </a:extLst>
            </p:cNvPr>
            <p:cNvSpPr>
              <a:spLocks noChangeArrowheads="1"/>
            </p:cNvSpPr>
            <p:nvPr/>
          </p:nvSpPr>
          <p:spPr bwMode="auto">
            <a:xfrm rot="-317958">
              <a:off x="1152" y="2928"/>
              <a:ext cx="1345" cy="1068"/>
            </a:xfrm>
            <a:prstGeom prst="hexagon">
              <a:avLst>
                <a:gd name="adj" fmla="val 32504"/>
                <a:gd name="vf" fmla="val 115470"/>
              </a:avLst>
            </a:prstGeom>
            <a:solidFill>
              <a:srgbClr val="FFFFCC">
                <a:alpha val="50195"/>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endParaRPr lang="fr-FR" altLang="fr-FR"/>
            </a:p>
          </p:txBody>
        </p:sp>
        <p:grpSp>
          <p:nvGrpSpPr>
            <p:cNvPr id="12296" name="Group 7">
              <a:extLst>
                <a:ext uri="{FF2B5EF4-FFF2-40B4-BE49-F238E27FC236}">
                  <a16:creationId xmlns:a16="http://schemas.microsoft.com/office/drawing/2014/main" id="{4FB3DBDD-45C1-4479-64B9-78A04B39D854}"/>
                </a:ext>
              </a:extLst>
            </p:cNvPr>
            <p:cNvGrpSpPr>
              <a:grpSpLocks/>
            </p:cNvGrpSpPr>
            <p:nvPr/>
          </p:nvGrpSpPr>
          <p:grpSpPr bwMode="auto">
            <a:xfrm>
              <a:off x="1200" y="1169"/>
              <a:ext cx="624" cy="2153"/>
              <a:chOff x="5040" y="619"/>
              <a:chExt cx="624" cy="2153"/>
            </a:xfrm>
          </p:grpSpPr>
          <p:grpSp>
            <p:nvGrpSpPr>
              <p:cNvPr id="12391" name="Group 8">
                <a:extLst>
                  <a:ext uri="{FF2B5EF4-FFF2-40B4-BE49-F238E27FC236}">
                    <a16:creationId xmlns:a16="http://schemas.microsoft.com/office/drawing/2014/main" id="{FF8FDE6B-92EC-CF6E-DF62-DA025F4500DD}"/>
                  </a:ext>
                </a:extLst>
              </p:cNvPr>
              <p:cNvGrpSpPr>
                <a:grpSpLocks/>
              </p:cNvGrpSpPr>
              <p:nvPr/>
            </p:nvGrpSpPr>
            <p:grpSpPr bwMode="auto">
              <a:xfrm>
                <a:off x="5040" y="720"/>
                <a:ext cx="624" cy="2052"/>
                <a:chOff x="3792" y="576"/>
                <a:chExt cx="1296" cy="3300"/>
              </a:xfrm>
            </p:grpSpPr>
            <p:sp>
              <p:nvSpPr>
                <p:cNvPr id="12399" name="Freeform 9">
                  <a:extLst>
                    <a:ext uri="{FF2B5EF4-FFF2-40B4-BE49-F238E27FC236}">
                      <a16:creationId xmlns:a16="http://schemas.microsoft.com/office/drawing/2014/main" id="{F7CB5A9E-1A24-DD57-D7F6-C294B2A7BEC8}"/>
                    </a:ext>
                  </a:extLst>
                </p:cNvPr>
                <p:cNvSpPr>
                  <a:spLocks/>
                </p:cNvSpPr>
                <p:nvPr/>
              </p:nvSpPr>
              <p:spPr bwMode="auto">
                <a:xfrm>
                  <a:off x="3792" y="576"/>
                  <a:ext cx="528" cy="3024"/>
                </a:xfrm>
                <a:custGeom>
                  <a:avLst/>
                  <a:gdLst>
                    <a:gd name="T0" fmla="*/ 0 w 528"/>
                    <a:gd name="T1" fmla="*/ 3024 h 3024"/>
                    <a:gd name="T2" fmla="*/ 384 w 528"/>
                    <a:gd name="T3" fmla="*/ 1680 h 3024"/>
                    <a:gd name="T4" fmla="*/ 528 w 528"/>
                    <a:gd name="T5" fmla="*/ 0 h 3024"/>
                    <a:gd name="T6" fmla="*/ 0 60000 65536"/>
                    <a:gd name="T7" fmla="*/ 0 60000 65536"/>
                    <a:gd name="T8" fmla="*/ 0 60000 65536"/>
                  </a:gdLst>
                  <a:ahLst/>
                  <a:cxnLst>
                    <a:cxn ang="T6">
                      <a:pos x="T0" y="T1"/>
                    </a:cxn>
                    <a:cxn ang="T7">
                      <a:pos x="T2" y="T3"/>
                    </a:cxn>
                    <a:cxn ang="T8">
                      <a:pos x="T4" y="T5"/>
                    </a:cxn>
                  </a:cxnLst>
                  <a:rect l="0" t="0" r="r" b="b"/>
                  <a:pathLst>
                    <a:path w="528" h="3024">
                      <a:moveTo>
                        <a:pt x="0" y="3024"/>
                      </a:moveTo>
                      <a:cubicBezTo>
                        <a:pt x="148" y="2604"/>
                        <a:pt x="296" y="2184"/>
                        <a:pt x="384" y="1680"/>
                      </a:cubicBezTo>
                      <a:cubicBezTo>
                        <a:pt x="472" y="1176"/>
                        <a:pt x="500" y="588"/>
                        <a:pt x="528" y="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400" name="Freeform 10">
                  <a:extLst>
                    <a:ext uri="{FF2B5EF4-FFF2-40B4-BE49-F238E27FC236}">
                      <a16:creationId xmlns:a16="http://schemas.microsoft.com/office/drawing/2014/main" id="{1CAE9270-E540-21A3-E135-75B1D7AEC307}"/>
                    </a:ext>
                  </a:extLst>
                </p:cNvPr>
                <p:cNvSpPr>
                  <a:spLocks/>
                </p:cNvSpPr>
                <p:nvPr/>
              </p:nvSpPr>
              <p:spPr bwMode="auto">
                <a:xfrm>
                  <a:off x="4299" y="576"/>
                  <a:ext cx="189" cy="3300"/>
                </a:xfrm>
                <a:custGeom>
                  <a:avLst/>
                  <a:gdLst>
                    <a:gd name="T0" fmla="*/ 0 w 168"/>
                    <a:gd name="T1" fmla="*/ 3300 h 3216"/>
                    <a:gd name="T2" fmla="*/ 162 w 168"/>
                    <a:gd name="T3" fmla="*/ 1527 h 3216"/>
                    <a:gd name="T4" fmla="*/ 162 w 168"/>
                    <a:gd name="T5" fmla="*/ 0 h 3216"/>
                    <a:gd name="T6" fmla="*/ 0 60000 65536"/>
                    <a:gd name="T7" fmla="*/ 0 60000 65536"/>
                    <a:gd name="T8" fmla="*/ 0 60000 65536"/>
                  </a:gdLst>
                  <a:ahLst/>
                  <a:cxnLst>
                    <a:cxn ang="T6">
                      <a:pos x="T0" y="T1"/>
                    </a:cxn>
                    <a:cxn ang="T7">
                      <a:pos x="T2" y="T3"/>
                    </a:cxn>
                    <a:cxn ang="T8">
                      <a:pos x="T4" y="T5"/>
                    </a:cxn>
                  </a:cxnLst>
                  <a:rect l="0" t="0" r="r" b="b"/>
                  <a:pathLst>
                    <a:path w="168" h="3216">
                      <a:moveTo>
                        <a:pt x="0" y="3216"/>
                      </a:moveTo>
                      <a:cubicBezTo>
                        <a:pt x="60" y="2620"/>
                        <a:pt x="120" y="2024"/>
                        <a:pt x="144" y="1488"/>
                      </a:cubicBezTo>
                      <a:cubicBezTo>
                        <a:pt x="168" y="952"/>
                        <a:pt x="156" y="476"/>
                        <a:pt x="144" y="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grpSp>
              <p:nvGrpSpPr>
                <p:cNvPr id="12401" name="Group 11">
                  <a:extLst>
                    <a:ext uri="{FF2B5EF4-FFF2-40B4-BE49-F238E27FC236}">
                      <a16:creationId xmlns:a16="http://schemas.microsoft.com/office/drawing/2014/main" id="{AC25709D-14C4-C0DB-A454-5461902D6146}"/>
                    </a:ext>
                  </a:extLst>
                </p:cNvPr>
                <p:cNvGrpSpPr>
                  <a:grpSpLocks/>
                </p:cNvGrpSpPr>
                <p:nvPr/>
              </p:nvGrpSpPr>
              <p:grpSpPr bwMode="auto">
                <a:xfrm>
                  <a:off x="4320" y="576"/>
                  <a:ext cx="768" cy="3072"/>
                  <a:chOff x="4320" y="576"/>
                  <a:chExt cx="768" cy="3072"/>
                </a:xfrm>
              </p:grpSpPr>
              <p:sp>
                <p:nvSpPr>
                  <p:cNvPr id="12417" name="Freeform 12">
                    <a:extLst>
                      <a:ext uri="{FF2B5EF4-FFF2-40B4-BE49-F238E27FC236}">
                        <a16:creationId xmlns:a16="http://schemas.microsoft.com/office/drawing/2014/main" id="{BC2C8943-B839-D3FA-8F18-94EAD1971E5D}"/>
                      </a:ext>
                    </a:extLst>
                  </p:cNvPr>
                  <p:cNvSpPr>
                    <a:spLocks/>
                  </p:cNvSpPr>
                  <p:nvPr/>
                </p:nvSpPr>
                <p:spPr bwMode="auto">
                  <a:xfrm flipH="1">
                    <a:off x="4560" y="576"/>
                    <a:ext cx="528" cy="3024"/>
                  </a:xfrm>
                  <a:custGeom>
                    <a:avLst/>
                    <a:gdLst>
                      <a:gd name="T0" fmla="*/ 0 w 528"/>
                      <a:gd name="T1" fmla="*/ 3024 h 3024"/>
                      <a:gd name="T2" fmla="*/ 384 w 528"/>
                      <a:gd name="T3" fmla="*/ 1680 h 3024"/>
                      <a:gd name="T4" fmla="*/ 528 w 528"/>
                      <a:gd name="T5" fmla="*/ 0 h 3024"/>
                      <a:gd name="T6" fmla="*/ 0 60000 65536"/>
                      <a:gd name="T7" fmla="*/ 0 60000 65536"/>
                      <a:gd name="T8" fmla="*/ 0 60000 65536"/>
                    </a:gdLst>
                    <a:ahLst/>
                    <a:cxnLst>
                      <a:cxn ang="T6">
                        <a:pos x="T0" y="T1"/>
                      </a:cxn>
                      <a:cxn ang="T7">
                        <a:pos x="T2" y="T3"/>
                      </a:cxn>
                      <a:cxn ang="T8">
                        <a:pos x="T4" y="T5"/>
                      </a:cxn>
                    </a:cxnLst>
                    <a:rect l="0" t="0" r="r" b="b"/>
                    <a:pathLst>
                      <a:path w="528" h="3024">
                        <a:moveTo>
                          <a:pt x="0" y="3024"/>
                        </a:moveTo>
                        <a:cubicBezTo>
                          <a:pt x="148" y="2604"/>
                          <a:pt x="296" y="2184"/>
                          <a:pt x="384" y="1680"/>
                        </a:cubicBezTo>
                        <a:cubicBezTo>
                          <a:pt x="472" y="1176"/>
                          <a:pt x="500" y="588"/>
                          <a:pt x="528" y="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418" name="Line 13">
                    <a:extLst>
                      <a:ext uri="{FF2B5EF4-FFF2-40B4-BE49-F238E27FC236}">
                        <a16:creationId xmlns:a16="http://schemas.microsoft.com/office/drawing/2014/main" id="{C47FE8A9-DFDA-EA04-819B-BC45C7B7E340}"/>
                      </a:ext>
                    </a:extLst>
                  </p:cNvPr>
                  <p:cNvSpPr>
                    <a:spLocks noChangeShapeType="1"/>
                  </p:cNvSpPr>
                  <p:nvPr/>
                </p:nvSpPr>
                <p:spPr bwMode="auto">
                  <a:xfrm flipV="1">
                    <a:off x="4320" y="2640"/>
                    <a:ext cx="480" cy="10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419" name="Line 14">
                    <a:extLst>
                      <a:ext uri="{FF2B5EF4-FFF2-40B4-BE49-F238E27FC236}">
                        <a16:creationId xmlns:a16="http://schemas.microsoft.com/office/drawing/2014/main" id="{771D988D-E331-16AB-E732-AB0619C840AF}"/>
                      </a:ext>
                    </a:extLst>
                  </p:cNvPr>
                  <p:cNvSpPr>
                    <a:spLocks noChangeShapeType="1"/>
                  </p:cNvSpPr>
                  <p:nvPr/>
                </p:nvSpPr>
                <p:spPr bwMode="auto">
                  <a:xfrm>
                    <a:off x="4416" y="2736"/>
                    <a:ext cx="624"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420" name="Line 15">
                    <a:extLst>
                      <a:ext uri="{FF2B5EF4-FFF2-40B4-BE49-F238E27FC236}">
                        <a16:creationId xmlns:a16="http://schemas.microsoft.com/office/drawing/2014/main" id="{ED7E9CE9-3C6F-8E6C-9AC3-4A53CC9C8689}"/>
                      </a:ext>
                    </a:extLst>
                  </p:cNvPr>
                  <p:cNvSpPr>
                    <a:spLocks noChangeShapeType="1"/>
                  </p:cNvSpPr>
                  <p:nvPr/>
                </p:nvSpPr>
                <p:spPr bwMode="auto">
                  <a:xfrm flipV="1">
                    <a:off x="4416" y="2222"/>
                    <a:ext cx="273" cy="51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421" name="Line 16">
                    <a:extLst>
                      <a:ext uri="{FF2B5EF4-FFF2-40B4-BE49-F238E27FC236}">
                        <a16:creationId xmlns:a16="http://schemas.microsoft.com/office/drawing/2014/main" id="{4B91D73F-A9BC-5C04-A7CF-BBB7D49FAD3C}"/>
                      </a:ext>
                    </a:extLst>
                  </p:cNvPr>
                  <p:cNvSpPr>
                    <a:spLocks noChangeShapeType="1"/>
                  </p:cNvSpPr>
                  <p:nvPr/>
                </p:nvSpPr>
                <p:spPr bwMode="auto">
                  <a:xfrm flipH="1" flipV="1">
                    <a:off x="4456" y="2289"/>
                    <a:ext cx="334" cy="37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422" name="Line 17">
                    <a:extLst>
                      <a:ext uri="{FF2B5EF4-FFF2-40B4-BE49-F238E27FC236}">
                        <a16:creationId xmlns:a16="http://schemas.microsoft.com/office/drawing/2014/main" id="{952C3B93-09EE-42F1-31FF-627BC23BBE47}"/>
                      </a:ext>
                    </a:extLst>
                  </p:cNvPr>
                  <p:cNvSpPr>
                    <a:spLocks noChangeShapeType="1"/>
                  </p:cNvSpPr>
                  <p:nvPr/>
                </p:nvSpPr>
                <p:spPr bwMode="auto">
                  <a:xfrm flipH="1" flipV="1">
                    <a:off x="4467" y="1944"/>
                    <a:ext cx="222" cy="27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423" name="Line 18">
                    <a:extLst>
                      <a:ext uri="{FF2B5EF4-FFF2-40B4-BE49-F238E27FC236}">
                        <a16:creationId xmlns:a16="http://schemas.microsoft.com/office/drawing/2014/main" id="{2E1533E8-DEB3-4AE1-69EA-5C1AD3E04F00}"/>
                      </a:ext>
                    </a:extLst>
                  </p:cNvPr>
                  <p:cNvSpPr>
                    <a:spLocks noChangeShapeType="1"/>
                  </p:cNvSpPr>
                  <p:nvPr/>
                </p:nvSpPr>
                <p:spPr bwMode="auto">
                  <a:xfrm flipV="1">
                    <a:off x="4456" y="1911"/>
                    <a:ext cx="189" cy="3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424" name="Line 19">
                    <a:extLst>
                      <a:ext uri="{FF2B5EF4-FFF2-40B4-BE49-F238E27FC236}">
                        <a16:creationId xmlns:a16="http://schemas.microsoft.com/office/drawing/2014/main" id="{AF542EB0-0057-9E50-ADC1-9579579F0D2B}"/>
                      </a:ext>
                    </a:extLst>
                  </p:cNvPr>
                  <p:cNvSpPr>
                    <a:spLocks noChangeShapeType="1"/>
                  </p:cNvSpPr>
                  <p:nvPr/>
                </p:nvSpPr>
                <p:spPr bwMode="auto">
                  <a:xfrm flipH="1" flipV="1">
                    <a:off x="4478" y="1722"/>
                    <a:ext cx="167" cy="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425" name="Line 20">
                    <a:extLst>
                      <a:ext uri="{FF2B5EF4-FFF2-40B4-BE49-F238E27FC236}">
                        <a16:creationId xmlns:a16="http://schemas.microsoft.com/office/drawing/2014/main" id="{6C35C073-9F35-BB9A-F819-36CA1413CE07}"/>
                      </a:ext>
                    </a:extLst>
                  </p:cNvPr>
                  <p:cNvSpPr>
                    <a:spLocks noChangeShapeType="1"/>
                  </p:cNvSpPr>
                  <p:nvPr/>
                </p:nvSpPr>
                <p:spPr bwMode="auto">
                  <a:xfrm flipV="1">
                    <a:off x="4478" y="1478"/>
                    <a:ext cx="134" cy="2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426" name="Line 21">
                    <a:extLst>
                      <a:ext uri="{FF2B5EF4-FFF2-40B4-BE49-F238E27FC236}">
                        <a16:creationId xmlns:a16="http://schemas.microsoft.com/office/drawing/2014/main" id="{61CC8097-28AE-2B42-7B8B-F73C0BEDB516}"/>
                      </a:ext>
                    </a:extLst>
                  </p:cNvPr>
                  <p:cNvSpPr>
                    <a:spLocks noChangeShapeType="1"/>
                  </p:cNvSpPr>
                  <p:nvPr/>
                </p:nvSpPr>
                <p:spPr bwMode="auto">
                  <a:xfrm flipH="1" flipV="1">
                    <a:off x="4478" y="1300"/>
                    <a:ext cx="134" cy="17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427" name="Line 22">
                    <a:extLst>
                      <a:ext uri="{FF2B5EF4-FFF2-40B4-BE49-F238E27FC236}">
                        <a16:creationId xmlns:a16="http://schemas.microsoft.com/office/drawing/2014/main" id="{FCDF6A0A-9097-2FD7-2EC5-FFDFC0E79B10}"/>
                      </a:ext>
                    </a:extLst>
                  </p:cNvPr>
                  <p:cNvSpPr>
                    <a:spLocks noChangeShapeType="1"/>
                  </p:cNvSpPr>
                  <p:nvPr/>
                </p:nvSpPr>
                <p:spPr bwMode="auto">
                  <a:xfrm flipV="1">
                    <a:off x="4478" y="1111"/>
                    <a:ext cx="111" cy="1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428" name="Line 23">
                    <a:extLst>
                      <a:ext uri="{FF2B5EF4-FFF2-40B4-BE49-F238E27FC236}">
                        <a16:creationId xmlns:a16="http://schemas.microsoft.com/office/drawing/2014/main" id="{F59C1D26-EE19-7D90-CC37-08448CDD44D5}"/>
                      </a:ext>
                    </a:extLst>
                  </p:cNvPr>
                  <p:cNvSpPr>
                    <a:spLocks noChangeShapeType="1"/>
                  </p:cNvSpPr>
                  <p:nvPr/>
                </p:nvSpPr>
                <p:spPr bwMode="auto">
                  <a:xfrm flipH="1" flipV="1">
                    <a:off x="4478" y="933"/>
                    <a:ext cx="111" cy="17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429" name="Line 24">
                    <a:extLst>
                      <a:ext uri="{FF2B5EF4-FFF2-40B4-BE49-F238E27FC236}">
                        <a16:creationId xmlns:a16="http://schemas.microsoft.com/office/drawing/2014/main" id="{AFC7D84D-23C7-00B2-B8F9-674221C2CA09}"/>
                      </a:ext>
                    </a:extLst>
                  </p:cNvPr>
                  <p:cNvSpPr>
                    <a:spLocks noChangeShapeType="1"/>
                  </p:cNvSpPr>
                  <p:nvPr/>
                </p:nvSpPr>
                <p:spPr bwMode="auto">
                  <a:xfrm flipV="1">
                    <a:off x="4478" y="767"/>
                    <a:ext cx="89"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430" name="Line 25">
                    <a:extLst>
                      <a:ext uri="{FF2B5EF4-FFF2-40B4-BE49-F238E27FC236}">
                        <a16:creationId xmlns:a16="http://schemas.microsoft.com/office/drawing/2014/main" id="{E945D53F-F31A-9637-E354-126EB6E68498}"/>
                      </a:ext>
                    </a:extLst>
                  </p:cNvPr>
                  <p:cNvSpPr>
                    <a:spLocks noChangeShapeType="1"/>
                  </p:cNvSpPr>
                  <p:nvPr/>
                </p:nvSpPr>
                <p:spPr bwMode="auto">
                  <a:xfrm flipH="1" flipV="1">
                    <a:off x="4467" y="600"/>
                    <a:ext cx="89" cy="17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431" name="Line 26">
                    <a:extLst>
                      <a:ext uri="{FF2B5EF4-FFF2-40B4-BE49-F238E27FC236}">
                        <a16:creationId xmlns:a16="http://schemas.microsoft.com/office/drawing/2014/main" id="{46C317DA-82A6-936B-6D9B-E78780E7C4E7}"/>
                      </a:ext>
                    </a:extLst>
                  </p:cNvPr>
                  <p:cNvSpPr>
                    <a:spLocks noChangeShapeType="1"/>
                  </p:cNvSpPr>
                  <p:nvPr/>
                </p:nvSpPr>
                <p:spPr bwMode="auto">
                  <a:xfrm flipV="1">
                    <a:off x="4467" y="589"/>
                    <a:ext cx="89" cy="1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grpSp>
            <p:sp>
              <p:nvSpPr>
                <p:cNvPr id="12402" name="Line 27">
                  <a:extLst>
                    <a:ext uri="{FF2B5EF4-FFF2-40B4-BE49-F238E27FC236}">
                      <a16:creationId xmlns:a16="http://schemas.microsoft.com/office/drawing/2014/main" id="{FB434BC3-F331-5976-8A3B-26FF761C5FA1}"/>
                    </a:ext>
                  </a:extLst>
                </p:cNvPr>
                <p:cNvSpPr>
                  <a:spLocks noChangeShapeType="1"/>
                </p:cNvSpPr>
                <p:nvPr/>
              </p:nvSpPr>
              <p:spPr bwMode="auto">
                <a:xfrm flipH="1">
                  <a:off x="4323" y="578"/>
                  <a:ext cx="22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403" name="Line 28">
                  <a:extLst>
                    <a:ext uri="{FF2B5EF4-FFF2-40B4-BE49-F238E27FC236}">
                      <a16:creationId xmlns:a16="http://schemas.microsoft.com/office/drawing/2014/main" id="{DCE45F94-5376-CFE9-C017-4A5356DE5BB2}"/>
                    </a:ext>
                  </a:extLst>
                </p:cNvPr>
                <p:cNvSpPr>
                  <a:spLocks noChangeShapeType="1"/>
                </p:cNvSpPr>
                <p:nvPr/>
              </p:nvSpPr>
              <p:spPr bwMode="auto">
                <a:xfrm>
                  <a:off x="4323" y="578"/>
                  <a:ext cx="144" cy="3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404" name="Line 29">
                  <a:extLst>
                    <a:ext uri="{FF2B5EF4-FFF2-40B4-BE49-F238E27FC236}">
                      <a16:creationId xmlns:a16="http://schemas.microsoft.com/office/drawing/2014/main" id="{14227743-9435-3500-5A55-E99D0836C635}"/>
                    </a:ext>
                  </a:extLst>
                </p:cNvPr>
                <p:cNvSpPr>
                  <a:spLocks noChangeShapeType="1"/>
                </p:cNvSpPr>
                <p:nvPr/>
              </p:nvSpPr>
              <p:spPr bwMode="auto">
                <a:xfrm>
                  <a:off x="4067" y="2722"/>
                  <a:ext cx="267" cy="92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405" name="Line 30">
                  <a:extLst>
                    <a:ext uri="{FF2B5EF4-FFF2-40B4-BE49-F238E27FC236}">
                      <a16:creationId xmlns:a16="http://schemas.microsoft.com/office/drawing/2014/main" id="{54E1AC1E-682C-E4C3-FBE6-EAEB4BA2443C}"/>
                    </a:ext>
                  </a:extLst>
                </p:cNvPr>
                <p:cNvSpPr>
                  <a:spLocks noChangeShapeType="1"/>
                </p:cNvSpPr>
                <p:nvPr/>
              </p:nvSpPr>
              <p:spPr bwMode="auto">
                <a:xfrm flipV="1">
                  <a:off x="3823" y="2722"/>
                  <a:ext cx="600" cy="7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406" name="Line 31">
                  <a:extLst>
                    <a:ext uri="{FF2B5EF4-FFF2-40B4-BE49-F238E27FC236}">
                      <a16:creationId xmlns:a16="http://schemas.microsoft.com/office/drawing/2014/main" id="{780B90E3-E00E-D6D1-397D-511BCDABA69C}"/>
                    </a:ext>
                  </a:extLst>
                </p:cNvPr>
                <p:cNvSpPr>
                  <a:spLocks noChangeShapeType="1"/>
                </p:cNvSpPr>
                <p:nvPr/>
              </p:nvSpPr>
              <p:spPr bwMode="auto">
                <a:xfrm flipH="1" flipV="1">
                  <a:off x="4178" y="2278"/>
                  <a:ext cx="245" cy="4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407" name="Line 32">
                  <a:extLst>
                    <a:ext uri="{FF2B5EF4-FFF2-40B4-BE49-F238E27FC236}">
                      <a16:creationId xmlns:a16="http://schemas.microsoft.com/office/drawing/2014/main" id="{90E012BC-04F5-F28E-4B87-DBCE9F725AE9}"/>
                    </a:ext>
                  </a:extLst>
                </p:cNvPr>
                <p:cNvSpPr>
                  <a:spLocks noChangeShapeType="1"/>
                </p:cNvSpPr>
                <p:nvPr/>
              </p:nvSpPr>
              <p:spPr bwMode="auto">
                <a:xfrm flipV="1">
                  <a:off x="4056" y="2278"/>
                  <a:ext cx="400" cy="47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408" name="Line 33">
                  <a:extLst>
                    <a:ext uri="{FF2B5EF4-FFF2-40B4-BE49-F238E27FC236}">
                      <a16:creationId xmlns:a16="http://schemas.microsoft.com/office/drawing/2014/main" id="{BA8E0D79-3152-E996-938B-1936B7459BFE}"/>
                    </a:ext>
                  </a:extLst>
                </p:cNvPr>
                <p:cNvSpPr>
                  <a:spLocks noChangeShapeType="1"/>
                </p:cNvSpPr>
                <p:nvPr/>
              </p:nvSpPr>
              <p:spPr bwMode="auto">
                <a:xfrm flipV="1">
                  <a:off x="4176" y="1944"/>
                  <a:ext cx="291" cy="3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409" name="Line 34">
                  <a:extLst>
                    <a:ext uri="{FF2B5EF4-FFF2-40B4-BE49-F238E27FC236}">
                      <a16:creationId xmlns:a16="http://schemas.microsoft.com/office/drawing/2014/main" id="{FD725F60-8145-4771-51C5-E29E517884C9}"/>
                    </a:ext>
                  </a:extLst>
                </p:cNvPr>
                <p:cNvSpPr>
                  <a:spLocks noChangeShapeType="1"/>
                </p:cNvSpPr>
                <p:nvPr/>
              </p:nvSpPr>
              <p:spPr bwMode="auto">
                <a:xfrm flipH="1" flipV="1">
                  <a:off x="4213" y="1928"/>
                  <a:ext cx="222" cy="34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410" name="Line 35">
                  <a:extLst>
                    <a:ext uri="{FF2B5EF4-FFF2-40B4-BE49-F238E27FC236}">
                      <a16:creationId xmlns:a16="http://schemas.microsoft.com/office/drawing/2014/main" id="{B512400D-0380-CAE8-EAFA-1131BF52EB36}"/>
                    </a:ext>
                  </a:extLst>
                </p:cNvPr>
                <p:cNvSpPr>
                  <a:spLocks noChangeShapeType="1"/>
                </p:cNvSpPr>
                <p:nvPr/>
              </p:nvSpPr>
              <p:spPr bwMode="auto">
                <a:xfrm flipV="1">
                  <a:off x="4223" y="1711"/>
                  <a:ext cx="255" cy="23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411" name="Line 36">
                  <a:extLst>
                    <a:ext uri="{FF2B5EF4-FFF2-40B4-BE49-F238E27FC236}">
                      <a16:creationId xmlns:a16="http://schemas.microsoft.com/office/drawing/2014/main" id="{85D34A70-8827-87E0-5D22-11A6EE43EE28}"/>
                    </a:ext>
                  </a:extLst>
                </p:cNvPr>
                <p:cNvSpPr>
                  <a:spLocks noChangeShapeType="1"/>
                </p:cNvSpPr>
                <p:nvPr/>
              </p:nvSpPr>
              <p:spPr bwMode="auto">
                <a:xfrm flipH="1" flipV="1">
                  <a:off x="4267" y="1478"/>
                  <a:ext cx="211" cy="2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412" name="Line 37">
                  <a:extLst>
                    <a:ext uri="{FF2B5EF4-FFF2-40B4-BE49-F238E27FC236}">
                      <a16:creationId xmlns:a16="http://schemas.microsoft.com/office/drawing/2014/main" id="{6737289E-E4F9-D9FE-C934-4B438E56A8CD}"/>
                    </a:ext>
                  </a:extLst>
                </p:cNvPr>
                <p:cNvSpPr>
                  <a:spLocks noChangeShapeType="1"/>
                </p:cNvSpPr>
                <p:nvPr/>
              </p:nvSpPr>
              <p:spPr bwMode="auto">
                <a:xfrm flipV="1">
                  <a:off x="4267" y="1300"/>
                  <a:ext cx="211" cy="17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413" name="Line 38">
                  <a:extLst>
                    <a:ext uri="{FF2B5EF4-FFF2-40B4-BE49-F238E27FC236}">
                      <a16:creationId xmlns:a16="http://schemas.microsoft.com/office/drawing/2014/main" id="{7911F9D5-B1BD-09CE-3D9D-561C81786AC9}"/>
                    </a:ext>
                  </a:extLst>
                </p:cNvPr>
                <p:cNvSpPr>
                  <a:spLocks noChangeShapeType="1"/>
                </p:cNvSpPr>
                <p:nvPr/>
              </p:nvSpPr>
              <p:spPr bwMode="auto">
                <a:xfrm flipH="1" flipV="1">
                  <a:off x="4289" y="1111"/>
                  <a:ext cx="189" cy="1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414" name="Line 39">
                  <a:extLst>
                    <a:ext uri="{FF2B5EF4-FFF2-40B4-BE49-F238E27FC236}">
                      <a16:creationId xmlns:a16="http://schemas.microsoft.com/office/drawing/2014/main" id="{0227F98A-9543-99DE-EEF0-AAEBEFFB9E2E}"/>
                    </a:ext>
                  </a:extLst>
                </p:cNvPr>
                <p:cNvSpPr>
                  <a:spLocks noChangeShapeType="1"/>
                </p:cNvSpPr>
                <p:nvPr/>
              </p:nvSpPr>
              <p:spPr bwMode="auto">
                <a:xfrm flipV="1">
                  <a:off x="4289" y="944"/>
                  <a:ext cx="178" cy="1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415" name="Line 40">
                  <a:extLst>
                    <a:ext uri="{FF2B5EF4-FFF2-40B4-BE49-F238E27FC236}">
                      <a16:creationId xmlns:a16="http://schemas.microsoft.com/office/drawing/2014/main" id="{CF1DFE6D-717E-E41A-59DA-572BD6DA2123}"/>
                    </a:ext>
                  </a:extLst>
                </p:cNvPr>
                <p:cNvSpPr>
                  <a:spLocks noChangeShapeType="1"/>
                </p:cNvSpPr>
                <p:nvPr/>
              </p:nvSpPr>
              <p:spPr bwMode="auto">
                <a:xfrm flipH="1" flipV="1">
                  <a:off x="4312" y="800"/>
                  <a:ext cx="155" cy="13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416" name="Line 41">
                  <a:extLst>
                    <a:ext uri="{FF2B5EF4-FFF2-40B4-BE49-F238E27FC236}">
                      <a16:creationId xmlns:a16="http://schemas.microsoft.com/office/drawing/2014/main" id="{84FB4588-53C3-F9EE-9971-9283E5F70273}"/>
                    </a:ext>
                  </a:extLst>
                </p:cNvPr>
                <p:cNvSpPr>
                  <a:spLocks noChangeShapeType="1"/>
                </p:cNvSpPr>
                <p:nvPr/>
              </p:nvSpPr>
              <p:spPr bwMode="auto">
                <a:xfrm flipV="1">
                  <a:off x="4312" y="611"/>
                  <a:ext cx="155" cy="1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grpSp>
          <p:sp>
            <p:nvSpPr>
              <p:cNvPr id="12392" name="Rectangle 42">
                <a:extLst>
                  <a:ext uri="{FF2B5EF4-FFF2-40B4-BE49-F238E27FC236}">
                    <a16:creationId xmlns:a16="http://schemas.microsoft.com/office/drawing/2014/main" id="{FBAAED45-F039-2973-BFE9-0568F8C15258}"/>
                  </a:ext>
                </a:extLst>
              </p:cNvPr>
              <p:cNvSpPr>
                <a:spLocks noChangeArrowheads="1"/>
              </p:cNvSpPr>
              <p:nvPr/>
            </p:nvSpPr>
            <p:spPr bwMode="auto">
              <a:xfrm>
                <a:off x="5136" y="624"/>
                <a:ext cx="48" cy="432"/>
              </a:xfrm>
              <a:prstGeom prst="rect">
                <a:avLst/>
              </a:prstGeom>
              <a:solidFill>
                <a:srgbClr val="FFCC66"/>
              </a:solidFill>
              <a:ln w="9525">
                <a:miter lim="800000"/>
                <a:headEnd/>
                <a:tailEnd/>
              </a:ln>
              <a:effectLst/>
              <a:scene3d>
                <a:camera prst="legacyPerspectiveFront">
                  <a:rot lat="1500000" lon="3599999" rev="0"/>
                </a:camera>
                <a:lightRig rig="legacyFlat2" dir="b"/>
              </a:scene3d>
              <a:sp3d extrusionH="100000" prstMaterial="legacyMatte">
                <a:bevelT w="13500" h="13500" prst="angle"/>
                <a:bevelB w="13500" h="13500" prst="angle"/>
                <a:extrusionClr>
                  <a:srgbClr val="FFCC66"/>
                </a:extrusionClr>
                <a:contourClr>
                  <a:srgbClr val="FFCC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endParaRPr lang="fr-FR" altLang="fr-FR"/>
              </a:p>
            </p:txBody>
          </p:sp>
          <p:sp>
            <p:nvSpPr>
              <p:cNvPr id="12393" name="Rectangle 43">
                <a:extLst>
                  <a:ext uri="{FF2B5EF4-FFF2-40B4-BE49-F238E27FC236}">
                    <a16:creationId xmlns:a16="http://schemas.microsoft.com/office/drawing/2014/main" id="{6DE1CB3F-580E-56DA-FDFD-B3526B05767D}"/>
                  </a:ext>
                </a:extLst>
              </p:cNvPr>
              <p:cNvSpPr>
                <a:spLocks noChangeArrowheads="1"/>
              </p:cNvSpPr>
              <p:nvPr/>
            </p:nvSpPr>
            <p:spPr bwMode="auto">
              <a:xfrm>
                <a:off x="5514" y="619"/>
                <a:ext cx="66" cy="432"/>
              </a:xfrm>
              <a:prstGeom prst="rect">
                <a:avLst/>
              </a:prstGeom>
              <a:solidFill>
                <a:srgbClr val="FFCC66"/>
              </a:solidFill>
              <a:ln w="9525">
                <a:miter lim="800000"/>
                <a:headEnd/>
                <a:tailEnd/>
              </a:ln>
              <a:effectLst/>
              <a:scene3d>
                <a:camera prst="legacyPerspectiveFront">
                  <a:rot lat="1500000" lon="16800000" rev="0"/>
                </a:camera>
                <a:lightRig rig="legacyFlat2" dir="b"/>
              </a:scene3d>
              <a:sp3d extrusionH="100000" prstMaterial="legacyMatte">
                <a:bevelT w="13500" h="13500" prst="angle"/>
                <a:bevelB w="13500" h="13500" prst="angle"/>
                <a:extrusionClr>
                  <a:srgbClr val="FFCC66"/>
                </a:extrusionClr>
                <a:contourClr>
                  <a:srgbClr val="FFCC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endParaRPr lang="fr-FR" altLang="fr-FR"/>
              </a:p>
            </p:txBody>
          </p:sp>
          <p:sp>
            <p:nvSpPr>
              <p:cNvPr id="12394" name="Rectangle 44">
                <a:extLst>
                  <a:ext uri="{FF2B5EF4-FFF2-40B4-BE49-F238E27FC236}">
                    <a16:creationId xmlns:a16="http://schemas.microsoft.com/office/drawing/2014/main" id="{E8CF6E32-2926-AA22-3359-B93755D52992}"/>
                  </a:ext>
                </a:extLst>
              </p:cNvPr>
              <p:cNvSpPr>
                <a:spLocks noChangeArrowheads="1"/>
              </p:cNvSpPr>
              <p:nvPr/>
            </p:nvSpPr>
            <p:spPr bwMode="auto">
              <a:xfrm>
                <a:off x="5343" y="798"/>
                <a:ext cx="48" cy="432"/>
              </a:xfrm>
              <a:prstGeom prst="rect">
                <a:avLst/>
              </a:prstGeom>
              <a:solidFill>
                <a:srgbClr val="FFCC66"/>
              </a:solidFill>
              <a:ln w="9525">
                <a:miter lim="800000"/>
                <a:headEnd/>
                <a:tailEnd/>
              </a:ln>
              <a:effectLst/>
              <a:scene3d>
                <a:camera prst="legacyPerspectiveFront">
                  <a:rot lat="2100000" lon="20999997" rev="0"/>
                </a:camera>
                <a:lightRig rig="legacyFlat2" dir="b"/>
              </a:scene3d>
              <a:sp3d extrusionH="100000" prstMaterial="legacyMatte">
                <a:bevelT w="13500" h="13500" prst="angle"/>
                <a:bevelB w="13500" h="13500" prst="angle"/>
                <a:extrusionClr>
                  <a:srgbClr val="FFCC66"/>
                </a:extrusionClr>
                <a:contourClr>
                  <a:srgbClr val="FFCC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endParaRPr lang="fr-FR" altLang="fr-FR"/>
              </a:p>
            </p:txBody>
          </p:sp>
          <p:sp>
            <p:nvSpPr>
              <p:cNvPr id="12395" name="Line 45">
                <a:extLst>
                  <a:ext uri="{FF2B5EF4-FFF2-40B4-BE49-F238E27FC236}">
                    <a16:creationId xmlns:a16="http://schemas.microsoft.com/office/drawing/2014/main" id="{83D70C62-6FD8-3008-A187-8B9CFD06E11A}"/>
                  </a:ext>
                </a:extLst>
              </p:cNvPr>
              <p:cNvSpPr>
                <a:spLocks noChangeShapeType="1"/>
              </p:cNvSpPr>
              <p:nvPr/>
            </p:nvSpPr>
            <p:spPr bwMode="auto">
              <a:xfrm flipH="1">
                <a:off x="5244" y="759"/>
                <a:ext cx="45" cy="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396" name="Line 46">
                <a:extLst>
                  <a:ext uri="{FF2B5EF4-FFF2-40B4-BE49-F238E27FC236}">
                    <a16:creationId xmlns:a16="http://schemas.microsoft.com/office/drawing/2014/main" id="{BCCB821A-62BF-554E-8346-D3528B2BFD71}"/>
                  </a:ext>
                </a:extLst>
              </p:cNvPr>
              <p:cNvSpPr>
                <a:spLocks noChangeShapeType="1"/>
              </p:cNvSpPr>
              <p:nvPr/>
            </p:nvSpPr>
            <p:spPr bwMode="auto">
              <a:xfrm flipH="1">
                <a:off x="5241" y="942"/>
                <a:ext cx="4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397" name="Line 47">
                <a:extLst>
                  <a:ext uri="{FF2B5EF4-FFF2-40B4-BE49-F238E27FC236}">
                    <a16:creationId xmlns:a16="http://schemas.microsoft.com/office/drawing/2014/main" id="{1348CAD4-A70D-8484-C0A2-6742AE3B5918}"/>
                  </a:ext>
                </a:extLst>
              </p:cNvPr>
              <p:cNvSpPr>
                <a:spLocks noChangeShapeType="1"/>
              </p:cNvSpPr>
              <p:nvPr/>
            </p:nvSpPr>
            <p:spPr bwMode="auto">
              <a:xfrm>
                <a:off x="5406" y="756"/>
                <a:ext cx="5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398" name="Line 48">
                <a:extLst>
                  <a:ext uri="{FF2B5EF4-FFF2-40B4-BE49-F238E27FC236}">
                    <a16:creationId xmlns:a16="http://schemas.microsoft.com/office/drawing/2014/main" id="{1FA14EEA-7F2C-8962-ED1A-4DBA18AE0DE4}"/>
                  </a:ext>
                </a:extLst>
              </p:cNvPr>
              <p:cNvSpPr>
                <a:spLocks noChangeShapeType="1"/>
              </p:cNvSpPr>
              <p:nvPr/>
            </p:nvSpPr>
            <p:spPr bwMode="auto">
              <a:xfrm>
                <a:off x="5418" y="939"/>
                <a:ext cx="4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grpSp>
        <p:sp>
          <p:nvSpPr>
            <p:cNvPr id="12297" name="Rectangle 49">
              <a:extLst>
                <a:ext uri="{FF2B5EF4-FFF2-40B4-BE49-F238E27FC236}">
                  <a16:creationId xmlns:a16="http://schemas.microsoft.com/office/drawing/2014/main" id="{F2376888-DC68-05DC-EF35-1730B01A76FC}"/>
                </a:ext>
              </a:extLst>
            </p:cNvPr>
            <p:cNvSpPr>
              <a:spLocks noChangeArrowheads="1"/>
            </p:cNvSpPr>
            <p:nvPr/>
          </p:nvSpPr>
          <p:spPr bwMode="auto">
            <a:xfrm>
              <a:off x="1728" y="2945"/>
              <a:ext cx="96" cy="48"/>
            </a:xfrm>
            <a:prstGeom prst="rect">
              <a:avLst/>
            </a:prstGeom>
            <a:solidFill>
              <a:srgbClr val="DDDDDD"/>
            </a:solidFill>
            <a:ln w="9525">
              <a:miter lim="800000"/>
              <a:headEnd/>
              <a:tailEnd/>
            </a:ln>
            <a:effectLst/>
            <a:scene3d>
              <a:camera prst="legacyObliqueTopLeft">
                <a:rot lat="0" lon="20399998" rev="0"/>
              </a:camera>
              <a:lightRig rig="legacyFlat3" dir="t"/>
            </a:scene3d>
            <a:sp3d extrusionH="430200" prstMaterial="legacyMatte">
              <a:bevelT w="13500" h="13500" prst="angle"/>
              <a:bevelB w="13500" h="13500" prst="angle"/>
              <a:extrusionClr>
                <a:schemeClr val="folHlink"/>
              </a:extrusionClr>
              <a:contourClr>
                <a:srgbClr val="DDDDDD"/>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endParaRPr lang="fr-FR" altLang="fr-FR"/>
            </a:p>
          </p:txBody>
        </p:sp>
        <p:sp>
          <p:nvSpPr>
            <p:cNvPr id="12298" name="Rectangle 50">
              <a:extLst>
                <a:ext uri="{FF2B5EF4-FFF2-40B4-BE49-F238E27FC236}">
                  <a16:creationId xmlns:a16="http://schemas.microsoft.com/office/drawing/2014/main" id="{67837552-92D5-97CF-5C29-78769326109A}"/>
                </a:ext>
              </a:extLst>
            </p:cNvPr>
            <p:cNvSpPr>
              <a:spLocks noChangeArrowheads="1"/>
            </p:cNvSpPr>
            <p:nvPr/>
          </p:nvSpPr>
          <p:spPr bwMode="auto">
            <a:xfrm>
              <a:off x="1776" y="2880"/>
              <a:ext cx="384" cy="497"/>
            </a:xfrm>
            <a:prstGeom prst="rect">
              <a:avLst/>
            </a:prstGeom>
            <a:solidFill>
              <a:srgbClr val="FFFF99"/>
            </a:solidFill>
            <a:ln w="9525">
              <a:miter lim="800000"/>
              <a:headEnd/>
              <a:tailEnd/>
            </a:ln>
            <a:effectLst/>
            <a:scene3d>
              <a:camera prst="legacyObliqueTopLeft"/>
              <a:lightRig rig="legacyFlat3" dir="t"/>
            </a:scene3d>
            <a:sp3d extrusionH="430200" prstMaterial="legacyMatte">
              <a:bevelT w="13500" h="13500" prst="angle"/>
              <a:bevelB w="13500" h="13500" prst="angle"/>
              <a:extrusionClr>
                <a:srgbClr val="FFFF99"/>
              </a:extrusionClr>
              <a:contourClr>
                <a:srgbClr val="FFFF99"/>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pPr algn="ctr"/>
              <a:r>
                <a:rPr lang="fr-FR" altLang="fr-FR" sz="1800" b="1">
                  <a:latin typeface="Times New Roman" panose="02020603050405020304" pitchFamily="18" charset="0"/>
                </a:rPr>
                <a:t>BTS</a:t>
              </a:r>
            </a:p>
          </p:txBody>
        </p:sp>
        <p:sp>
          <p:nvSpPr>
            <p:cNvPr id="12299" name="Rectangle 51">
              <a:extLst>
                <a:ext uri="{FF2B5EF4-FFF2-40B4-BE49-F238E27FC236}">
                  <a16:creationId xmlns:a16="http://schemas.microsoft.com/office/drawing/2014/main" id="{CB89F8D7-D23E-08DD-D345-00EDB2901AAF}"/>
                </a:ext>
              </a:extLst>
            </p:cNvPr>
            <p:cNvSpPr>
              <a:spLocks noChangeArrowheads="1"/>
            </p:cNvSpPr>
            <p:nvPr/>
          </p:nvSpPr>
          <p:spPr bwMode="auto">
            <a:xfrm>
              <a:off x="3024" y="2880"/>
              <a:ext cx="480" cy="497"/>
            </a:xfrm>
            <a:prstGeom prst="rect">
              <a:avLst/>
            </a:prstGeom>
            <a:solidFill>
              <a:srgbClr val="FFFF99"/>
            </a:solidFill>
            <a:ln w="9525">
              <a:miter lim="800000"/>
              <a:headEnd/>
              <a:tailEnd/>
            </a:ln>
            <a:effectLst/>
            <a:scene3d>
              <a:camera prst="legacyObliqueTopLeft"/>
              <a:lightRig rig="legacyFlat3" dir="t"/>
            </a:scene3d>
            <a:sp3d extrusionH="430200" prstMaterial="legacyMatte">
              <a:bevelT w="13500" h="13500" prst="angle"/>
              <a:bevelB w="13500" h="13500" prst="angle"/>
              <a:extrusionClr>
                <a:srgbClr val="FFFF99"/>
              </a:extrusionClr>
              <a:contourClr>
                <a:srgbClr val="FFFF99"/>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pPr algn="ctr"/>
              <a:r>
                <a:rPr lang="fr-FR" altLang="fr-FR" sz="1800" b="1">
                  <a:latin typeface="Times New Roman" panose="02020603050405020304" pitchFamily="18" charset="0"/>
                </a:rPr>
                <a:t>BSC</a:t>
              </a:r>
            </a:p>
          </p:txBody>
        </p:sp>
        <p:sp>
          <p:nvSpPr>
            <p:cNvPr id="12300" name="Line 52">
              <a:extLst>
                <a:ext uri="{FF2B5EF4-FFF2-40B4-BE49-F238E27FC236}">
                  <a16:creationId xmlns:a16="http://schemas.microsoft.com/office/drawing/2014/main" id="{654362FA-FBF4-AB42-6A7C-4642D0A66FA8}"/>
                </a:ext>
              </a:extLst>
            </p:cNvPr>
            <p:cNvSpPr>
              <a:spLocks noChangeShapeType="1"/>
            </p:cNvSpPr>
            <p:nvPr/>
          </p:nvSpPr>
          <p:spPr bwMode="auto">
            <a:xfrm>
              <a:off x="2160" y="3137"/>
              <a:ext cx="81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301" name="Rectangle 53">
              <a:extLst>
                <a:ext uri="{FF2B5EF4-FFF2-40B4-BE49-F238E27FC236}">
                  <a16:creationId xmlns:a16="http://schemas.microsoft.com/office/drawing/2014/main" id="{3340AD36-0164-94A5-5AFD-1A55A44A78D7}"/>
                </a:ext>
              </a:extLst>
            </p:cNvPr>
            <p:cNvSpPr>
              <a:spLocks noChangeArrowheads="1"/>
            </p:cNvSpPr>
            <p:nvPr/>
          </p:nvSpPr>
          <p:spPr bwMode="auto">
            <a:xfrm>
              <a:off x="4320" y="2880"/>
              <a:ext cx="480" cy="497"/>
            </a:xfrm>
            <a:prstGeom prst="rect">
              <a:avLst/>
            </a:prstGeom>
            <a:solidFill>
              <a:srgbClr val="FFFF99"/>
            </a:solidFill>
            <a:ln w="9525">
              <a:miter lim="800000"/>
              <a:headEnd/>
              <a:tailEnd/>
            </a:ln>
            <a:effectLst/>
            <a:scene3d>
              <a:camera prst="legacyObliqueTopLeft"/>
              <a:lightRig rig="legacyFlat3" dir="t"/>
            </a:scene3d>
            <a:sp3d extrusionH="430200" prstMaterial="legacyMatte">
              <a:bevelT w="13500" h="13500" prst="angle"/>
              <a:bevelB w="13500" h="13500" prst="angle"/>
              <a:extrusionClr>
                <a:srgbClr val="FFFF99"/>
              </a:extrusionClr>
              <a:contourClr>
                <a:srgbClr val="FFFF99"/>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pPr algn="ctr"/>
              <a:r>
                <a:rPr lang="fr-FR" altLang="fr-FR" sz="1800" b="1">
                  <a:latin typeface="Times New Roman" panose="02020603050405020304" pitchFamily="18" charset="0"/>
                </a:rPr>
                <a:t>TC</a:t>
              </a:r>
            </a:p>
          </p:txBody>
        </p:sp>
        <p:sp>
          <p:nvSpPr>
            <p:cNvPr id="12302" name="Line 54">
              <a:extLst>
                <a:ext uri="{FF2B5EF4-FFF2-40B4-BE49-F238E27FC236}">
                  <a16:creationId xmlns:a16="http://schemas.microsoft.com/office/drawing/2014/main" id="{0CC5EC86-F18C-C284-9ED7-9893390146DD}"/>
                </a:ext>
              </a:extLst>
            </p:cNvPr>
            <p:cNvSpPr>
              <a:spLocks noChangeShapeType="1"/>
            </p:cNvSpPr>
            <p:nvPr/>
          </p:nvSpPr>
          <p:spPr bwMode="auto">
            <a:xfrm>
              <a:off x="3504" y="3137"/>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303" name="Text Box 55">
              <a:extLst>
                <a:ext uri="{FF2B5EF4-FFF2-40B4-BE49-F238E27FC236}">
                  <a16:creationId xmlns:a16="http://schemas.microsoft.com/office/drawing/2014/main" id="{F559977C-FF3C-230A-D7A3-6EEF63B8C740}"/>
                </a:ext>
              </a:extLst>
            </p:cNvPr>
            <p:cNvSpPr txBox="1">
              <a:spLocks noChangeArrowheads="1"/>
            </p:cNvSpPr>
            <p:nvPr/>
          </p:nvSpPr>
          <p:spPr bwMode="auto">
            <a:xfrm>
              <a:off x="5136" y="1343"/>
              <a:ext cx="51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r>
                <a:rPr lang="fr-FR" altLang="fr-FR" sz="2400">
                  <a:latin typeface="Arial" panose="020B0604020202020204" pitchFamily="34" charset="0"/>
                </a:rPr>
                <a:t>NSS</a:t>
              </a:r>
            </a:p>
          </p:txBody>
        </p:sp>
        <p:sp>
          <p:nvSpPr>
            <p:cNvPr id="12304" name="Line 56">
              <a:extLst>
                <a:ext uri="{FF2B5EF4-FFF2-40B4-BE49-F238E27FC236}">
                  <a16:creationId xmlns:a16="http://schemas.microsoft.com/office/drawing/2014/main" id="{975E1776-F4BD-E43C-C743-0F6C4E17EB2C}"/>
                </a:ext>
              </a:extLst>
            </p:cNvPr>
            <p:cNvSpPr>
              <a:spLocks noChangeShapeType="1"/>
            </p:cNvSpPr>
            <p:nvPr/>
          </p:nvSpPr>
          <p:spPr bwMode="auto">
            <a:xfrm>
              <a:off x="4992" y="881"/>
              <a:ext cx="0" cy="2592"/>
            </a:xfrm>
            <a:prstGeom prst="line">
              <a:avLst/>
            </a:prstGeom>
            <a:noFill/>
            <a:ln w="28575">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305" name="Line 57">
              <a:extLst>
                <a:ext uri="{FF2B5EF4-FFF2-40B4-BE49-F238E27FC236}">
                  <a16:creationId xmlns:a16="http://schemas.microsoft.com/office/drawing/2014/main" id="{8BDC39CF-AE2A-388E-F8DE-787C8B7A4CF5}"/>
                </a:ext>
              </a:extLst>
            </p:cNvPr>
            <p:cNvSpPr>
              <a:spLocks noChangeShapeType="1"/>
            </p:cNvSpPr>
            <p:nvPr/>
          </p:nvSpPr>
          <p:spPr bwMode="auto">
            <a:xfrm flipV="1">
              <a:off x="912" y="1601"/>
              <a:ext cx="336" cy="672"/>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306" name="Line 58">
              <a:extLst>
                <a:ext uri="{FF2B5EF4-FFF2-40B4-BE49-F238E27FC236}">
                  <a16:creationId xmlns:a16="http://schemas.microsoft.com/office/drawing/2014/main" id="{C0F6B23D-B40D-6474-EE4C-6DA2A8256FB8}"/>
                </a:ext>
              </a:extLst>
            </p:cNvPr>
            <p:cNvSpPr>
              <a:spLocks noChangeShapeType="1"/>
            </p:cNvSpPr>
            <p:nvPr/>
          </p:nvSpPr>
          <p:spPr bwMode="auto">
            <a:xfrm flipH="1">
              <a:off x="768" y="2177"/>
              <a:ext cx="336" cy="672"/>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307" name="Line 59">
              <a:extLst>
                <a:ext uri="{FF2B5EF4-FFF2-40B4-BE49-F238E27FC236}">
                  <a16:creationId xmlns:a16="http://schemas.microsoft.com/office/drawing/2014/main" id="{C9B31CF8-5D29-4670-8145-35AF71865E94}"/>
                </a:ext>
              </a:extLst>
            </p:cNvPr>
            <p:cNvSpPr>
              <a:spLocks noChangeShapeType="1"/>
            </p:cNvSpPr>
            <p:nvPr/>
          </p:nvSpPr>
          <p:spPr bwMode="auto">
            <a:xfrm flipV="1">
              <a:off x="912" y="2177"/>
              <a:ext cx="192"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308" name="AutoShape 60">
              <a:extLst>
                <a:ext uri="{FF2B5EF4-FFF2-40B4-BE49-F238E27FC236}">
                  <a16:creationId xmlns:a16="http://schemas.microsoft.com/office/drawing/2014/main" id="{386BB95B-4162-755F-9B68-89CF28CD627F}"/>
                </a:ext>
              </a:extLst>
            </p:cNvPr>
            <p:cNvSpPr>
              <a:spLocks noChangeArrowheads="1"/>
            </p:cNvSpPr>
            <p:nvPr/>
          </p:nvSpPr>
          <p:spPr bwMode="auto">
            <a:xfrm rot="10800000" flipH="1">
              <a:off x="496" y="2465"/>
              <a:ext cx="46" cy="233"/>
            </a:xfrm>
            <a:prstGeom prst="can">
              <a:avLst>
                <a:gd name="adj" fmla="val 126630"/>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endParaRPr lang="fr-FR" altLang="fr-FR"/>
            </a:p>
          </p:txBody>
        </p:sp>
        <p:sp>
          <p:nvSpPr>
            <p:cNvPr id="12309" name="AutoShape 61">
              <a:extLst>
                <a:ext uri="{FF2B5EF4-FFF2-40B4-BE49-F238E27FC236}">
                  <a16:creationId xmlns:a16="http://schemas.microsoft.com/office/drawing/2014/main" id="{720A2AF8-EB01-9066-3F1F-A1A12BBD5308}"/>
                </a:ext>
              </a:extLst>
            </p:cNvPr>
            <p:cNvSpPr>
              <a:spLocks noChangeArrowheads="1"/>
            </p:cNvSpPr>
            <p:nvPr/>
          </p:nvSpPr>
          <p:spPr bwMode="auto">
            <a:xfrm>
              <a:off x="336" y="2640"/>
              <a:ext cx="240" cy="641"/>
            </a:xfrm>
            <a:prstGeom prst="flowChartAlternateProcess">
              <a:avLst/>
            </a:prstGeom>
            <a:solidFill>
              <a:srgbClr val="FFCC99"/>
            </a:solidFill>
            <a:ln w="9525">
              <a:miter lim="800000"/>
              <a:headEnd/>
              <a:tailEnd/>
            </a:ln>
            <a:effectLst/>
            <a:scene3d>
              <a:camera prst="legacyObliqueBottomLeft"/>
              <a:lightRig rig="legacyFlat3" dir="b"/>
            </a:scene3d>
            <a:sp3d extrusionH="227000" prstMaterial="legacyMatte">
              <a:bevelT w="13500" h="13500" prst="angle"/>
              <a:bevelB w="13500" h="13500" prst="angle"/>
              <a:extrusionClr>
                <a:srgbClr val="FFCC99"/>
              </a:extrusionClr>
              <a:contourClr>
                <a:srgbClr val="FFCC99"/>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endParaRPr lang="fr-FR" altLang="fr-FR"/>
            </a:p>
          </p:txBody>
        </p:sp>
        <p:sp>
          <p:nvSpPr>
            <p:cNvPr id="12310" name="AutoShape 62">
              <a:extLst>
                <a:ext uri="{FF2B5EF4-FFF2-40B4-BE49-F238E27FC236}">
                  <a16:creationId xmlns:a16="http://schemas.microsoft.com/office/drawing/2014/main" id="{7D531673-AFC8-8F9B-7248-0E00719977F5}"/>
                </a:ext>
              </a:extLst>
            </p:cNvPr>
            <p:cNvSpPr>
              <a:spLocks noChangeArrowheads="1"/>
            </p:cNvSpPr>
            <p:nvPr/>
          </p:nvSpPr>
          <p:spPr bwMode="auto">
            <a:xfrm>
              <a:off x="370" y="2960"/>
              <a:ext cx="46" cy="44"/>
            </a:xfrm>
            <a:prstGeom prst="roundRect">
              <a:avLst>
                <a:gd name="adj" fmla="val 16667"/>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endParaRPr lang="fr-FR" altLang="fr-FR"/>
            </a:p>
          </p:txBody>
        </p:sp>
        <p:sp>
          <p:nvSpPr>
            <p:cNvPr id="12311" name="AutoShape 63">
              <a:extLst>
                <a:ext uri="{FF2B5EF4-FFF2-40B4-BE49-F238E27FC236}">
                  <a16:creationId xmlns:a16="http://schemas.microsoft.com/office/drawing/2014/main" id="{61FEA31D-AB54-90A4-D8A8-95BD3D452EAA}"/>
                </a:ext>
              </a:extLst>
            </p:cNvPr>
            <p:cNvSpPr>
              <a:spLocks noChangeArrowheads="1"/>
            </p:cNvSpPr>
            <p:nvPr/>
          </p:nvSpPr>
          <p:spPr bwMode="auto">
            <a:xfrm>
              <a:off x="370" y="3033"/>
              <a:ext cx="46" cy="44"/>
            </a:xfrm>
            <a:prstGeom prst="roundRect">
              <a:avLst>
                <a:gd name="adj" fmla="val 16667"/>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endParaRPr lang="fr-FR" altLang="fr-FR"/>
            </a:p>
          </p:txBody>
        </p:sp>
        <p:sp>
          <p:nvSpPr>
            <p:cNvPr id="12312" name="AutoShape 64">
              <a:extLst>
                <a:ext uri="{FF2B5EF4-FFF2-40B4-BE49-F238E27FC236}">
                  <a16:creationId xmlns:a16="http://schemas.microsoft.com/office/drawing/2014/main" id="{F7E32992-EF08-8B74-FBA9-5055C6C10974}"/>
                </a:ext>
              </a:extLst>
            </p:cNvPr>
            <p:cNvSpPr>
              <a:spLocks noChangeArrowheads="1"/>
            </p:cNvSpPr>
            <p:nvPr/>
          </p:nvSpPr>
          <p:spPr bwMode="auto">
            <a:xfrm>
              <a:off x="370" y="3106"/>
              <a:ext cx="46" cy="44"/>
            </a:xfrm>
            <a:prstGeom prst="roundRect">
              <a:avLst>
                <a:gd name="adj" fmla="val 16667"/>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endParaRPr lang="fr-FR" altLang="fr-FR"/>
            </a:p>
          </p:txBody>
        </p:sp>
        <p:sp>
          <p:nvSpPr>
            <p:cNvPr id="12313" name="AutoShape 65">
              <a:extLst>
                <a:ext uri="{FF2B5EF4-FFF2-40B4-BE49-F238E27FC236}">
                  <a16:creationId xmlns:a16="http://schemas.microsoft.com/office/drawing/2014/main" id="{9992169A-C4D1-14EF-EBBA-3E68A348076E}"/>
                </a:ext>
              </a:extLst>
            </p:cNvPr>
            <p:cNvSpPr>
              <a:spLocks noChangeArrowheads="1"/>
            </p:cNvSpPr>
            <p:nvPr/>
          </p:nvSpPr>
          <p:spPr bwMode="auto">
            <a:xfrm>
              <a:off x="370" y="3179"/>
              <a:ext cx="46" cy="44"/>
            </a:xfrm>
            <a:prstGeom prst="roundRect">
              <a:avLst>
                <a:gd name="adj" fmla="val 16667"/>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endParaRPr lang="fr-FR" altLang="fr-FR"/>
            </a:p>
          </p:txBody>
        </p:sp>
        <p:sp>
          <p:nvSpPr>
            <p:cNvPr id="12314" name="AutoShape 66">
              <a:extLst>
                <a:ext uri="{FF2B5EF4-FFF2-40B4-BE49-F238E27FC236}">
                  <a16:creationId xmlns:a16="http://schemas.microsoft.com/office/drawing/2014/main" id="{FD3E0B4C-CAE8-8B64-78A3-41230AFAFD89}"/>
                </a:ext>
              </a:extLst>
            </p:cNvPr>
            <p:cNvSpPr>
              <a:spLocks noChangeArrowheads="1"/>
            </p:cNvSpPr>
            <p:nvPr/>
          </p:nvSpPr>
          <p:spPr bwMode="auto">
            <a:xfrm>
              <a:off x="439" y="2960"/>
              <a:ext cx="46" cy="44"/>
            </a:xfrm>
            <a:prstGeom prst="roundRect">
              <a:avLst>
                <a:gd name="adj" fmla="val 16667"/>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endParaRPr lang="fr-FR" altLang="fr-FR"/>
            </a:p>
          </p:txBody>
        </p:sp>
        <p:sp>
          <p:nvSpPr>
            <p:cNvPr id="12315" name="AutoShape 67">
              <a:extLst>
                <a:ext uri="{FF2B5EF4-FFF2-40B4-BE49-F238E27FC236}">
                  <a16:creationId xmlns:a16="http://schemas.microsoft.com/office/drawing/2014/main" id="{8F9FCA14-5D88-A1D7-7766-AD1D4B201A15}"/>
                </a:ext>
              </a:extLst>
            </p:cNvPr>
            <p:cNvSpPr>
              <a:spLocks noChangeArrowheads="1"/>
            </p:cNvSpPr>
            <p:nvPr/>
          </p:nvSpPr>
          <p:spPr bwMode="auto">
            <a:xfrm>
              <a:off x="439" y="3033"/>
              <a:ext cx="46" cy="44"/>
            </a:xfrm>
            <a:prstGeom prst="roundRect">
              <a:avLst>
                <a:gd name="adj" fmla="val 16667"/>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endParaRPr lang="fr-FR" altLang="fr-FR"/>
            </a:p>
          </p:txBody>
        </p:sp>
        <p:sp>
          <p:nvSpPr>
            <p:cNvPr id="12316" name="AutoShape 68">
              <a:extLst>
                <a:ext uri="{FF2B5EF4-FFF2-40B4-BE49-F238E27FC236}">
                  <a16:creationId xmlns:a16="http://schemas.microsoft.com/office/drawing/2014/main" id="{CE170447-D839-9A49-79BD-3EDFE64ECFD7}"/>
                </a:ext>
              </a:extLst>
            </p:cNvPr>
            <p:cNvSpPr>
              <a:spLocks noChangeArrowheads="1"/>
            </p:cNvSpPr>
            <p:nvPr/>
          </p:nvSpPr>
          <p:spPr bwMode="auto">
            <a:xfrm>
              <a:off x="439" y="3106"/>
              <a:ext cx="46" cy="44"/>
            </a:xfrm>
            <a:prstGeom prst="roundRect">
              <a:avLst>
                <a:gd name="adj" fmla="val 16667"/>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pPr algn="ctr"/>
              <a:endParaRPr lang="en-US" altLang="fr-FR" sz="2400">
                <a:latin typeface="Times New Roman" panose="02020603050405020304" pitchFamily="18" charset="0"/>
              </a:endParaRPr>
            </a:p>
          </p:txBody>
        </p:sp>
        <p:sp>
          <p:nvSpPr>
            <p:cNvPr id="12317" name="AutoShape 69">
              <a:extLst>
                <a:ext uri="{FF2B5EF4-FFF2-40B4-BE49-F238E27FC236}">
                  <a16:creationId xmlns:a16="http://schemas.microsoft.com/office/drawing/2014/main" id="{EFE8DFBE-607C-B41D-3875-78156C9AE671}"/>
                </a:ext>
              </a:extLst>
            </p:cNvPr>
            <p:cNvSpPr>
              <a:spLocks noChangeArrowheads="1"/>
            </p:cNvSpPr>
            <p:nvPr/>
          </p:nvSpPr>
          <p:spPr bwMode="auto">
            <a:xfrm>
              <a:off x="439" y="3179"/>
              <a:ext cx="46" cy="44"/>
            </a:xfrm>
            <a:prstGeom prst="roundRect">
              <a:avLst>
                <a:gd name="adj" fmla="val 16667"/>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endParaRPr lang="fr-FR" altLang="fr-FR"/>
            </a:p>
          </p:txBody>
        </p:sp>
        <p:sp>
          <p:nvSpPr>
            <p:cNvPr id="12318" name="AutoShape 70">
              <a:extLst>
                <a:ext uri="{FF2B5EF4-FFF2-40B4-BE49-F238E27FC236}">
                  <a16:creationId xmlns:a16="http://schemas.microsoft.com/office/drawing/2014/main" id="{2F262639-E839-C7F5-A0E7-922EC5D98B0D}"/>
                </a:ext>
              </a:extLst>
            </p:cNvPr>
            <p:cNvSpPr>
              <a:spLocks noChangeArrowheads="1"/>
            </p:cNvSpPr>
            <p:nvPr/>
          </p:nvSpPr>
          <p:spPr bwMode="auto">
            <a:xfrm>
              <a:off x="507" y="2960"/>
              <a:ext cx="46" cy="44"/>
            </a:xfrm>
            <a:prstGeom prst="roundRect">
              <a:avLst>
                <a:gd name="adj" fmla="val 16667"/>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endParaRPr lang="fr-FR" altLang="fr-FR"/>
            </a:p>
          </p:txBody>
        </p:sp>
        <p:sp>
          <p:nvSpPr>
            <p:cNvPr id="12319" name="AutoShape 71">
              <a:extLst>
                <a:ext uri="{FF2B5EF4-FFF2-40B4-BE49-F238E27FC236}">
                  <a16:creationId xmlns:a16="http://schemas.microsoft.com/office/drawing/2014/main" id="{734168B1-BB84-B888-3AF3-D26F7EE3EB64}"/>
                </a:ext>
              </a:extLst>
            </p:cNvPr>
            <p:cNvSpPr>
              <a:spLocks noChangeArrowheads="1"/>
            </p:cNvSpPr>
            <p:nvPr/>
          </p:nvSpPr>
          <p:spPr bwMode="auto">
            <a:xfrm>
              <a:off x="507" y="3033"/>
              <a:ext cx="46" cy="44"/>
            </a:xfrm>
            <a:prstGeom prst="roundRect">
              <a:avLst>
                <a:gd name="adj" fmla="val 16667"/>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endParaRPr lang="fr-FR" altLang="fr-FR"/>
            </a:p>
          </p:txBody>
        </p:sp>
        <p:sp>
          <p:nvSpPr>
            <p:cNvPr id="12320" name="AutoShape 72">
              <a:extLst>
                <a:ext uri="{FF2B5EF4-FFF2-40B4-BE49-F238E27FC236}">
                  <a16:creationId xmlns:a16="http://schemas.microsoft.com/office/drawing/2014/main" id="{A2DEC687-6BD1-38BB-E9A0-4F528D63C265}"/>
                </a:ext>
              </a:extLst>
            </p:cNvPr>
            <p:cNvSpPr>
              <a:spLocks noChangeArrowheads="1"/>
            </p:cNvSpPr>
            <p:nvPr/>
          </p:nvSpPr>
          <p:spPr bwMode="auto">
            <a:xfrm>
              <a:off x="507" y="3106"/>
              <a:ext cx="46" cy="44"/>
            </a:xfrm>
            <a:prstGeom prst="roundRect">
              <a:avLst>
                <a:gd name="adj" fmla="val 16667"/>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endParaRPr lang="fr-FR" altLang="fr-FR"/>
            </a:p>
          </p:txBody>
        </p:sp>
        <p:sp>
          <p:nvSpPr>
            <p:cNvPr id="12321" name="AutoShape 73">
              <a:extLst>
                <a:ext uri="{FF2B5EF4-FFF2-40B4-BE49-F238E27FC236}">
                  <a16:creationId xmlns:a16="http://schemas.microsoft.com/office/drawing/2014/main" id="{B087B66B-9986-38BE-EFB4-C2AC61AD2946}"/>
                </a:ext>
              </a:extLst>
            </p:cNvPr>
            <p:cNvSpPr>
              <a:spLocks noChangeArrowheads="1"/>
            </p:cNvSpPr>
            <p:nvPr/>
          </p:nvSpPr>
          <p:spPr bwMode="auto">
            <a:xfrm>
              <a:off x="507" y="3179"/>
              <a:ext cx="46" cy="44"/>
            </a:xfrm>
            <a:prstGeom prst="roundRect">
              <a:avLst>
                <a:gd name="adj" fmla="val 16667"/>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endParaRPr lang="fr-FR" altLang="fr-FR"/>
            </a:p>
          </p:txBody>
        </p:sp>
        <p:sp>
          <p:nvSpPr>
            <p:cNvPr id="12322" name="AutoShape 74">
              <a:extLst>
                <a:ext uri="{FF2B5EF4-FFF2-40B4-BE49-F238E27FC236}">
                  <a16:creationId xmlns:a16="http://schemas.microsoft.com/office/drawing/2014/main" id="{CCFF9D4A-B7E7-1624-C8F1-3B6C7DB8F050}"/>
                </a:ext>
              </a:extLst>
            </p:cNvPr>
            <p:cNvSpPr>
              <a:spLocks noChangeArrowheads="1"/>
            </p:cNvSpPr>
            <p:nvPr/>
          </p:nvSpPr>
          <p:spPr bwMode="auto">
            <a:xfrm>
              <a:off x="347" y="2669"/>
              <a:ext cx="218" cy="189"/>
            </a:xfrm>
            <a:prstGeom prst="roundRect">
              <a:avLst>
                <a:gd name="adj" fmla="val 16667"/>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pPr algn="ctr"/>
              <a:r>
                <a:rPr lang="fr-FR" altLang="fr-FR" sz="1600" b="1">
                  <a:latin typeface="Times New Roman" panose="02020603050405020304" pitchFamily="18" charset="0"/>
                </a:rPr>
                <a:t>MS</a:t>
              </a:r>
            </a:p>
          </p:txBody>
        </p:sp>
        <p:sp>
          <p:nvSpPr>
            <p:cNvPr id="12323" name="Text Box 75">
              <a:extLst>
                <a:ext uri="{FF2B5EF4-FFF2-40B4-BE49-F238E27FC236}">
                  <a16:creationId xmlns:a16="http://schemas.microsoft.com/office/drawing/2014/main" id="{DAB0957C-4DD0-9856-68F4-96A202B3AAFE}"/>
                </a:ext>
              </a:extLst>
            </p:cNvPr>
            <p:cNvSpPr txBox="1">
              <a:spLocks noChangeArrowheads="1"/>
            </p:cNvSpPr>
            <p:nvPr/>
          </p:nvSpPr>
          <p:spPr bwMode="auto">
            <a:xfrm>
              <a:off x="3773" y="912"/>
              <a:ext cx="643"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r>
                <a:rPr lang="fr-FR" altLang="fr-FR" sz="3200" b="1">
                  <a:latin typeface="Arial" panose="020B0604020202020204" pitchFamily="34" charset="0"/>
                </a:rPr>
                <a:t>BSS</a:t>
              </a:r>
            </a:p>
          </p:txBody>
        </p:sp>
        <p:sp>
          <p:nvSpPr>
            <p:cNvPr id="12324" name="Text Box 76">
              <a:extLst>
                <a:ext uri="{FF2B5EF4-FFF2-40B4-BE49-F238E27FC236}">
                  <a16:creationId xmlns:a16="http://schemas.microsoft.com/office/drawing/2014/main" id="{F55BADD1-741B-FE86-27CE-EDE01E38B935}"/>
                </a:ext>
              </a:extLst>
            </p:cNvPr>
            <p:cNvSpPr txBox="1">
              <a:spLocks noChangeArrowheads="1"/>
            </p:cNvSpPr>
            <p:nvPr/>
          </p:nvSpPr>
          <p:spPr bwMode="auto">
            <a:xfrm>
              <a:off x="336" y="3641"/>
              <a:ext cx="1230"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r>
                <a:rPr lang="fr-FR" altLang="fr-FR" sz="1600" b="1">
                  <a:latin typeface="Times New Roman" panose="02020603050405020304" pitchFamily="18" charset="0"/>
                </a:rPr>
                <a:t>Interface Air ou Um</a:t>
              </a:r>
            </a:p>
            <a:p>
              <a:endParaRPr lang="fr-FR" altLang="fr-FR" sz="1600" b="1">
                <a:latin typeface="Times New Roman" panose="02020603050405020304" pitchFamily="18" charset="0"/>
              </a:endParaRPr>
            </a:p>
          </p:txBody>
        </p:sp>
        <p:sp>
          <p:nvSpPr>
            <p:cNvPr id="12325" name="Text Box 77">
              <a:extLst>
                <a:ext uri="{FF2B5EF4-FFF2-40B4-BE49-F238E27FC236}">
                  <a16:creationId xmlns:a16="http://schemas.microsoft.com/office/drawing/2014/main" id="{CF7E6684-6D79-0863-C59B-1354243D2DFD}"/>
                </a:ext>
              </a:extLst>
            </p:cNvPr>
            <p:cNvSpPr txBox="1">
              <a:spLocks noChangeArrowheads="1"/>
            </p:cNvSpPr>
            <p:nvPr/>
          </p:nvSpPr>
          <p:spPr bwMode="auto">
            <a:xfrm>
              <a:off x="2037" y="3656"/>
              <a:ext cx="1052"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pPr algn="ctr"/>
              <a:r>
                <a:rPr lang="fr-FR" altLang="fr-FR" sz="1600" b="1">
                  <a:latin typeface="Times New Roman" panose="02020603050405020304" pitchFamily="18" charset="0"/>
                </a:rPr>
                <a:t>Interface Abis</a:t>
              </a:r>
            </a:p>
            <a:p>
              <a:pPr algn="ctr"/>
              <a:r>
                <a:rPr lang="fr-FR" altLang="fr-FR" sz="1600">
                  <a:latin typeface="Times New Roman" panose="02020603050405020304" pitchFamily="18" charset="0"/>
                </a:rPr>
                <a:t>(protocole LAPD)</a:t>
              </a:r>
            </a:p>
          </p:txBody>
        </p:sp>
        <p:sp>
          <p:nvSpPr>
            <p:cNvPr id="12326" name="Text Box 78">
              <a:extLst>
                <a:ext uri="{FF2B5EF4-FFF2-40B4-BE49-F238E27FC236}">
                  <a16:creationId xmlns:a16="http://schemas.microsoft.com/office/drawing/2014/main" id="{A5E1E8AA-5564-20ED-D8C3-C6719CDA9F3C}"/>
                </a:ext>
              </a:extLst>
            </p:cNvPr>
            <p:cNvSpPr txBox="1">
              <a:spLocks noChangeArrowheads="1"/>
            </p:cNvSpPr>
            <p:nvPr/>
          </p:nvSpPr>
          <p:spPr bwMode="auto">
            <a:xfrm>
              <a:off x="3344" y="3656"/>
              <a:ext cx="1184"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pPr algn="ctr"/>
              <a:r>
                <a:rPr lang="fr-FR" altLang="fr-FR" sz="1600" b="1">
                  <a:latin typeface="Times New Roman" panose="02020603050405020304" pitchFamily="18" charset="0"/>
                </a:rPr>
                <a:t>Interface Ater</a:t>
              </a:r>
            </a:p>
            <a:p>
              <a:pPr algn="ctr"/>
              <a:r>
                <a:rPr lang="fr-FR" altLang="fr-FR" sz="1600">
                  <a:latin typeface="Times New Roman" panose="02020603050405020304" pitchFamily="18" charset="0"/>
                </a:rPr>
                <a:t>(protocole CCITT 7)</a:t>
              </a:r>
            </a:p>
          </p:txBody>
        </p:sp>
        <p:sp>
          <p:nvSpPr>
            <p:cNvPr id="12327" name="AutoShape 79">
              <a:extLst>
                <a:ext uri="{FF2B5EF4-FFF2-40B4-BE49-F238E27FC236}">
                  <a16:creationId xmlns:a16="http://schemas.microsoft.com/office/drawing/2014/main" id="{2DE8B3BA-E05A-31CE-1561-D75297DB1D73}"/>
                </a:ext>
              </a:extLst>
            </p:cNvPr>
            <p:cNvSpPr>
              <a:spLocks/>
            </p:cNvSpPr>
            <p:nvPr/>
          </p:nvSpPr>
          <p:spPr bwMode="auto">
            <a:xfrm rot="5400000">
              <a:off x="2484" y="3245"/>
              <a:ext cx="168" cy="528"/>
            </a:xfrm>
            <a:prstGeom prst="rightBrace">
              <a:avLst>
                <a:gd name="adj1" fmla="val 2619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endParaRPr lang="fr-FR" altLang="fr-FR"/>
            </a:p>
          </p:txBody>
        </p:sp>
        <p:sp>
          <p:nvSpPr>
            <p:cNvPr id="12328" name="AutoShape 80">
              <a:extLst>
                <a:ext uri="{FF2B5EF4-FFF2-40B4-BE49-F238E27FC236}">
                  <a16:creationId xmlns:a16="http://schemas.microsoft.com/office/drawing/2014/main" id="{824AEA5F-B008-BD71-FB49-D8FBDBEDB120}"/>
                </a:ext>
              </a:extLst>
            </p:cNvPr>
            <p:cNvSpPr>
              <a:spLocks/>
            </p:cNvSpPr>
            <p:nvPr/>
          </p:nvSpPr>
          <p:spPr bwMode="auto">
            <a:xfrm rot="5400000">
              <a:off x="3828" y="3245"/>
              <a:ext cx="168" cy="528"/>
            </a:xfrm>
            <a:prstGeom prst="rightBrace">
              <a:avLst>
                <a:gd name="adj1" fmla="val 2619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endParaRPr lang="fr-FR" altLang="fr-FR"/>
            </a:p>
          </p:txBody>
        </p:sp>
        <p:sp>
          <p:nvSpPr>
            <p:cNvPr id="12329" name="AutoShape 81">
              <a:extLst>
                <a:ext uri="{FF2B5EF4-FFF2-40B4-BE49-F238E27FC236}">
                  <a16:creationId xmlns:a16="http://schemas.microsoft.com/office/drawing/2014/main" id="{81F16B8C-FAE6-7FA5-0674-90FAA6A0097E}"/>
                </a:ext>
              </a:extLst>
            </p:cNvPr>
            <p:cNvSpPr>
              <a:spLocks/>
            </p:cNvSpPr>
            <p:nvPr/>
          </p:nvSpPr>
          <p:spPr bwMode="auto">
            <a:xfrm rot="5400000">
              <a:off x="5028" y="3245"/>
              <a:ext cx="168" cy="528"/>
            </a:xfrm>
            <a:prstGeom prst="rightBrace">
              <a:avLst>
                <a:gd name="adj1" fmla="val 2619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endParaRPr lang="fr-FR" altLang="fr-FR"/>
            </a:p>
          </p:txBody>
        </p:sp>
        <p:grpSp>
          <p:nvGrpSpPr>
            <p:cNvPr id="12330" name="Group 82">
              <a:extLst>
                <a:ext uri="{FF2B5EF4-FFF2-40B4-BE49-F238E27FC236}">
                  <a16:creationId xmlns:a16="http://schemas.microsoft.com/office/drawing/2014/main" id="{951529A1-D4A6-1C03-5D8D-4CDE4C58C430}"/>
                </a:ext>
              </a:extLst>
            </p:cNvPr>
            <p:cNvGrpSpPr>
              <a:grpSpLocks/>
            </p:cNvGrpSpPr>
            <p:nvPr/>
          </p:nvGrpSpPr>
          <p:grpSpPr bwMode="auto">
            <a:xfrm flipH="1">
              <a:off x="3168" y="2016"/>
              <a:ext cx="144" cy="480"/>
              <a:chOff x="1200" y="1536"/>
              <a:chExt cx="225" cy="624"/>
            </a:xfrm>
          </p:grpSpPr>
          <p:grpSp>
            <p:nvGrpSpPr>
              <p:cNvPr id="12385" name="Group 83">
                <a:extLst>
                  <a:ext uri="{FF2B5EF4-FFF2-40B4-BE49-F238E27FC236}">
                    <a16:creationId xmlns:a16="http://schemas.microsoft.com/office/drawing/2014/main" id="{BC1FD632-AEFC-8647-9802-71ABD6949F16}"/>
                  </a:ext>
                </a:extLst>
              </p:cNvPr>
              <p:cNvGrpSpPr>
                <a:grpSpLocks/>
              </p:cNvGrpSpPr>
              <p:nvPr/>
            </p:nvGrpSpPr>
            <p:grpSpPr bwMode="auto">
              <a:xfrm>
                <a:off x="1200" y="1536"/>
                <a:ext cx="144" cy="624"/>
                <a:chOff x="2544" y="3024"/>
                <a:chExt cx="240" cy="720"/>
              </a:xfrm>
            </p:grpSpPr>
            <p:sp>
              <p:nvSpPr>
                <p:cNvPr id="12389" name="Line 84">
                  <a:extLst>
                    <a:ext uri="{FF2B5EF4-FFF2-40B4-BE49-F238E27FC236}">
                      <a16:creationId xmlns:a16="http://schemas.microsoft.com/office/drawing/2014/main" id="{CF454445-649B-17EE-7724-33153AD15367}"/>
                    </a:ext>
                  </a:extLst>
                </p:cNvPr>
                <p:cNvSpPr>
                  <a:spLocks noChangeShapeType="1"/>
                </p:cNvSpPr>
                <p:nvPr/>
              </p:nvSpPr>
              <p:spPr bwMode="auto">
                <a:xfrm>
                  <a:off x="2784" y="3024"/>
                  <a:ext cx="0" cy="720"/>
                </a:xfrm>
                <a:prstGeom prst="line">
                  <a:avLst/>
                </a:prstGeom>
                <a:noFill/>
                <a:ln w="5715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390" name="Line 85">
                  <a:extLst>
                    <a:ext uri="{FF2B5EF4-FFF2-40B4-BE49-F238E27FC236}">
                      <a16:creationId xmlns:a16="http://schemas.microsoft.com/office/drawing/2014/main" id="{95A0E222-6865-E28F-30E2-9A2F6AC76AB4}"/>
                    </a:ext>
                  </a:extLst>
                </p:cNvPr>
                <p:cNvSpPr>
                  <a:spLocks noChangeShapeType="1"/>
                </p:cNvSpPr>
                <p:nvPr/>
              </p:nvSpPr>
              <p:spPr bwMode="auto">
                <a:xfrm flipH="1">
                  <a:off x="2544" y="3168"/>
                  <a:ext cx="240" cy="576"/>
                </a:xfrm>
                <a:prstGeom prst="line">
                  <a:avLst/>
                </a:prstGeom>
                <a:noFill/>
                <a:ln w="57150">
                  <a:solidFill>
                    <a:srgbClr val="99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grpSp>
          <p:grpSp>
            <p:nvGrpSpPr>
              <p:cNvPr id="12386" name="Group 86">
                <a:extLst>
                  <a:ext uri="{FF2B5EF4-FFF2-40B4-BE49-F238E27FC236}">
                    <a16:creationId xmlns:a16="http://schemas.microsoft.com/office/drawing/2014/main" id="{57580639-E502-67F3-8ACE-BC69564EF0C8}"/>
                  </a:ext>
                </a:extLst>
              </p:cNvPr>
              <p:cNvGrpSpPr>
                <a:grpSpLocks/>
              </p:cNvGrpSpPr>
              <p:nvPr/>
            </p:nvGrpSpPr>
            <p:grpSpPr bwMode="auto">
              <a:xfrm flipH="1">
                <a:off x="1362" y="1578"/>
                <a:ext cx="63" cy="69"/>
                <a:chOff x="1983" y="2481"/>
                <a:chExt cx="63" cy="69"/>
              </a:xfrm>
            </p:grpSpPr>
            <p:sp>
              <p:nvSpPr>
                <p:cNvPr id="12387" name="Line 87">
                  <a:extLst>
                    <a:ext uri="{FF2B5EF4-FFF2-40B4-BE49-F238E27FC236}">
                      <a16:creationId xmlns:a16="http://schemas.microsoft.com/office/drawing/2014/main" id="{BB5B8781-C1C1-48FF-6B6C-3EEC892A4BFA}"/>
                    </a:ext>
                  </a:extLst>
                </p:cNvPr>
                <p:cNvSpPr>
                  <a:spLocks noChangeShapeType="1"/>
                </p:cNvSpPr>
                <p:nvPr/>
              </p:nvSpPr>
              <p:spPr bwMode="auto">
                <a:xfrm flipH="1">
                  <a:off x="1983" y="2484"/>
                  <a:ext cx="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388" name="Line 88">
                  <a:extLst>
                    <a:ext uri="{FF2B5EF4-FFF2-40B4-BE49-F238E27FC236}">
                      <a16:creationId xmlns:a16="http://schemas.microsoft.com/office/drawing/2014/main" id="{B43BDF49-1C5C-F474-7762-F2D4332A6F9B}"/>
                    </a:ext>
                  </a:extLst>
                </p:cNvPr>
                <p:cNvSpPr>
                  <a:spLocks noChangeShapeType="1"/>
                </p:cNvSpPr>
                <p:nvPr/>
              </p:nvSpPr>
              <p:spPr bwMode="auto">
                <a:xfrm>
                  <a:off x="1992" y="2481"/>
                  <a:ext cx="0" cy="69"/>
                </a:xfrm>
                <a:prstGeom prst="line">
                  <a:avLst/>
                </a:prstGeom>
                <a:noFill/>
                <a:ln w="28575">
                  <a:solidFill>
                    <a:schemeClr val="tx1"/>
                  </a:solidFill>
                  <a:round/>
                  <a:headEnd/>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grpSp>
        </p:grpSp>
        <p:grpSp>
          <p:nvGrpSpPr>
            <p:cNvPr id="12331" name="Group 89">
              <a:extLst>
                <a:ext uri="{FF2B5EF4-FFF2-40B4-BE49-F238E27FC236}">
                  <a16:creationId xmlns:a16="http://schemas.microsoft.com/office/drawing/2014/main" id="{EC53DF49-63C7-AC1C-557C-A5FE92A80306}"/>
                </a:ext>
              </a:extLst>
            </p:cNvPr>
            <p:cNvGrpSpPr>
              <a:grpSpLocks/>
            </p:cNvGrpSpPr>
            <p:nvPr/>
          </p:nvGrpSpPr>
          <p:grpSpPr bwMode="auto">
            <a:xfrm>
              <a:off x="2928" y="672"/>
              <a:ext cx="288" cy="960"/>
              <a:chOff x="5040" y="619"/>
              <a:chExt cx="624" cy="2153"/>
            </a:xfrm>
          </p:grpSpPr>
          <p:grpSp>
            <p:nvGrpSpPr>
              <p:cNvPr id="12344" name="Group 90">
                <a:extLst>
                  <a:ext uri="{FF2B5EF4-FFF2-40B4-BE49-F238E27FC236}">
                    <a16:creationId xmlns:a16="http://schemas.microsoft.com/office/drawing/2014/main" id="{46C2966A-8AB9-5E7B-791F-481342DEC947}"/>
                  </a:ext>
                </a:extLst>
              </p:cNvPr>
              <p:cNvGrpSpPr>
                <a:grpSpLocks/>
              </p:cNvGrpSpPr>
              <p:nvPr/>
            </p:nvGrpSpPr>
            <p:grpSpPr bwMode="auto">
              <a:xfrm>
                <a:off x="5040" y="720"/>
                <a:ext cx="624" cy="2052"/>
                <a:chOff x="3792" y="576"/>
                <a:chExt cx="1296" cy="3300"/>
              </a:xfrm>
            </p:grpSpPr>
            <p:sp>
              <p:nvSpPr>
                <p:cNvPr id="12352" name="Freeform 91">
                  <a:extLst>
                    <a:ext uri="{FF2B5EF4-FFF2-40B4-BE49-F238E27FC236}">
                      <a16:creationId xmlns:a16="http://schemas.microsoft.com/office/drawing/2014/main" id="{3B6E877A-3DDC-32BA-BB90-03EA9490664D}"/>
                    </a:ext>
                  </a:extLst>
                </p:cNvPr>
                <p:cNvSpPr>
                  <a:spLocks/>
                </p:cNvSpPr>
                <p:nvPr/>
              </p:nvSpPr>
              <p:spPr bwMode="auto">
                <a:xfrm>
                  <a:off x="3792" y="576"/>
                  <a:ext cx="528" cy="3024"/>
                </a:xfrm>
                <a:custGeom>
                  <a:avLst/>
                  <a:gdLst>
                    <a:gd name="T0" fmla="*/ 0 w 528"/>
                    <a:gd name="T1" fmla="*/ 3024 h 3024"/>
                    <a:gd name="T2" fmla="*/ 384 w 528"/>
                    <a:gd name="T3" fmla="*/ 1680 h 3024"/>
                    <a:gd name="T4" fmla="*/ 528 w 528"/>
                    <a:gd name="T5" fmla="*/ 0 h 3024"/>
                    <a:gd name="T6" fmla="*/ 0 60000 65536"/>
                    <a:gd name="T7" fmla="*/ 0 60000 65536"/>
                    <a:gd name="T8" fmla="*/ 0 60000 65536"/>
                  </a:gdLst>
                  <a:ahLst/>
                  <a:cxnLst>
                    <a:cxn ang="T6">
                      <a:pos x="T0" y="T1"/>
                    </a:cxn>
                    <a:cxn ang="T7">
                      <a:pos x="T2" y="T3"/>
                    </a:cxn>
                    <a:cxn ang="T8">
                      <a:pos x="T4" y="T5"/>
                    </a:cxn>
                  </a:cxnLst>
                  <a:rect l="0" t="0" r="r" b="b"/>
                  <a:pathLst>
                    <a:path w="528" h="3024">
                      <a:moveTo>
                        <a:pt x="0" y="3024"/>
                      </a:moveTo>
                      <a:cubicBezTo>
                        <a:pt x="148" y="2604"/>
                        <a:pt x="296" y="2184"/>
                        <a:pt x="384" y="1680"/>
                      </a:cubicBezTo>
                      <a:cubicBezTo>
                        <a:pt x="472" y="1176"/>
                        <a:pt x="500" y="588"/>
                        <a:pt x="528" y="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353" name="Freeform 92">
                  <a:extLst>
                    <a:ext uri="{FF2B5EF4-FFF2-40B4-BE49-F238E27FC236}">
                      <a16:creationId xmlns:a16="http://schemas.microsoft.com/office/drawing/2014/main" id="{58AD2247-76B7-6408-B685-F5E394B0B329}"/>
                    </a:ext>
                  </a:extLst>
                </p:cNvPr>
                <p:cNvSpPr>
                  <a:spLocks/>
                </p:cNvSpPr>
                <p:nvPr/>
              </p:nvSpPr>
              <p:spPr bwMode="auto">
                <a:xfrm>
                  <a:off x="4299" y="576"/>
                  <a:ext cx="189" cy="3300"/>
                </a:xfrm>
                <a:custGeom>
                  <a:avLst/>
                  <a:gdLst>
                    <a:gd name="T0" fmla="*/ 0 w 168"/>
                    <a:gd name="T1" fmla="*/ 3300 h 3216"/>
                    <a:gd name="T2" fmla="*/ 162 w 168"/>
                    <a:gd name="T3" fmla="*/ 1527 h 3216"/>
                    <a:gd name="T4" fmla="*/ 162 w 168"/>
                    <a:gd name="T5" fmla="*/ 0 h 3216"/>
                    <a:gd name="T6" fmla="*/ 0 60000 65536"/>
                    <a:gd name="T7" fmla="*/ 0 60000 65536"/>
                    <a:gd name="T8" fmla="*/ 0 60000 65536"/>
                  </a:gdLst>
                  <a:ahLst/>
                  <a:cxnLst>
                    <a:cxn ang="T6">
                      <a:pos x="T0" y="T1"/>
                    </a:cxn>
                    <a:cxn ang="T7">
                      <a:pos x="T2" y="T3"/>
                    </a:cxn>
                    <a:cxn ang="T8">
                      <a:pos x="T4" y="T5"/>
                    </a:cxn>
                  </a:cxnLst>
                  <a:rect l="0" t="0" r="r" b="b"/>
                  <a:pathLst>
                    <a:path w="168" h="3216">
                      <a:moveTo>
                        <a:pt x="0" y="3216"/>
                      </a:moveTo>
                      <a:cubicBezTo>
                        <a:pt x="60" y="2620"/>
                        <a:pt x="120" y="2024"/>
                        <a:pt x="144" y="1488"/>
                      </a:cubicBezTo>
                      <a:cubicBezTo>
                        <a:pt x="168" y="952"/>
                        <a:pt x="156" y="476"/>
                        <a:pt x="144" y="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grpSp>
              <p:nvGrpSpPr>
                <p:cNvPr id="12354" name="Group 93">
                  <a:extLst>
                    <a:ext uri="{FF2B5EF4-FFF2-40B4-BE49-F238E27FC236}">
                      <a16:creationId xmlns:a16="http://schemas.microsoft.com/office/drawing/2014/main" id="{AB713321-C3A0-D3F4-32A2-16EE0CA1DCCB}"/>
                    </a:ext>
                  </a:extLst>
                </p:cNvPr>
                <p:cNvGrpSpPr>
                  <a:grpSpLocks/>
                </p:cNvGrpSpPr>
                <p:nvPr/>
              </p:nvGrpSpPr>
              <p:grpSpPr bwMode="auto">
                <a:xfrm>
                  <a:off x="4320" y="576"/>
                  <a:ext cx="768" cy="3072"/>
                  <a:chOff x="4320" y="576"/>
                  <a:chExt cx="768" cy="3072"/>
                </a:xfrm>
              </p:grpSpPr>
              <p:sp>
                <p:nvSpPr>
                  <p:cNvPr id="12370" name="Freeform 94">
                    <a:extLst>
                      <a:ext uri="{FF2B5EF4-FFF2-40B4-BE49-F238E27FC236}">
                        <a16:creationId xmlns:a16="http://schemas.microsoft.com/office/drawing/2014/main" id="{E30102FE-445A-C72E-27C4-81B8AEC45B00}"/>
                      </a:ext>
                    </a:extLst>
                  </p:cNvPr>
                  <p:cNvSpPr>
                    <a:spLocks/>
                  </p:cNvSpPr>
                  <p:nvPr/>
                </p:nvSpPr>
                <p:spPr bwMode="auto">
                  <a:xfrm flipH="1">
                    <a:off x="4560" y="576"/>
                    <a:ext cx="528" cy="3024"/>
                  </a:xfrm>
                  <a:custGeom>
                    <a:avLst/>
                    <a:gdLst>
                      <a:gd name="T0" fmla="*/ 0 w 528"/>
                      <a:gd name="T1" fmla="*/ 3024 h 3024"/>
                      <a:gd name="T2" fmla="*/ 384 w 528"/>
                      <a:gd name="T3" fmla="*/ 1680 h 3024"/>
                      <a:gd name="T4" fmla="*/ 528 w 528"/>
                      <a:gd name="T5" fmla="*/ 0 h 3024"/>
                      <a:gd name="T6" fmla="*/ 0 60000 65536"/>
                      <a:gd name="T7" fmla="*/ 0 60000 65536"/>
                      <a:gd name="T8" fmla="*/ 0 60000 65536"/>
                    </a:gdLst>
                    <a:ahLst/>
                    <a:cxnLst>
                      <a:cxn ang="T6">
                        <a:pos x="T0" y="T1"/>
                      </a:cxn>
                      <a:cxn ang="T7">
                        <a:pos x="T2" y="T3"/>
                      </a:cxn>
                      <a:cxn ang="T8">
                        <a:pos x="T4" y="T5"/>
                      </a:cxn>
                    </a:cxnLst>
                    <a:rect l="0" t="0" r="r" b="b"/>
                    <a:pathLst>
                      <a:path w="528" h="3024">
                        <a:moveTo>
                          <a:pt x="0" y="3024"/>
                        </a:moveTo>
                        <a:cubicBezTo>
                          <a:pt x="148" y="2604"/>
                          <a:pt x="296" y="2184"/>
                          <a:pt x="384" y="1680"/>
                        </a:cubicBezTo>
                        <a:cubicBezTo>
                          <a:pt x="472" y="1176"/>
                          <a:pt x="500" y="588"/>
                          <a:pt x="528" y="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371" name="Line 95">
                    <a:extLst>
                      <a:ext uri="{FF2B5EF4-FFF2-40B4-BE49-F238E27FC236}">
                        <a16:creationId xmlns:a16="http://schemas.microsoft.com/office/drawing/2014/main" id="{2CC2D2CF-E21B-B872-3377-43FC31D590B7}"/>
                      </a:ext>
                    </a:extLst>
                  </p:cNvPr>
                  <p:cNvSpPr>
                    <a:spLocks noChangeShapeType="1"/>
                  </p:cNvSpPr>
                  <p:nvPr/>
                </p:nvSpPr>
                <p:spPr bwMode="auto">
                  <a:xfrm flipV="1">
                    <a:off x="4320" y="2640"/>
                    <a:ext cx="480" cy="10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372" name="Line 96">
                    <a:extLst>
                      <a:ext uri="{FF2B5EF4-FFF2-40B4-BE49-F238E27FC236}">
                        <a16:creationId xmlns:a16="http://schemas.microsoft.com/office/drawing/2014/main" id="{9AEC8245-268D-68C8-0AD0-69C8560B17F5}"/>
                      </a:ext>
                    </a:extLst>
                  </p:cNvPr>
                  <p:cNvSpPr>
                    <a:spLocks noChangeShapeType="1"/>
                  </p:cNvSpPr>
                  <p:nvPr/>
                </p:nvSpPr>
                <p:spPr bwMode="auto">
                  <a:xfrm>
                    <a:off x="4416" y="2736"/>
                    <a:ext cx="624"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373" name="Line 97">
                    <a:extLst>
                      <a:ext uri="{FF2B5EF4-FFF2-40B4-BE49-F238E27FC236}">
                        <a16:creationId xmlns:a16="http://schemas.microsoft.com/office/drawing/2014/main" id="{9D57B249-0CC5-E07F-93F8-CB8B60DE2624}"/>
                      </a:ext>
                    </a:extLst>
                  </p:cNvPr>
                  <p:cNvSpPr>
                    <a:spLocks noChangeShapeType="1"/>
                  </p:cNvSpPr>
                  <p:nvPr/>
                </p:nvSpPr>
                <p:spPr bwMode="auto">
                  <a:xfrm flipV="1">
                    <a:off x="4416" y="2222"/>
                    <a:ext cx="273" cy="51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374" name="Line 98">
                    <a:extLst>
                      <a:ext uri="{FF2B5EF4-FFF2-40B4-BE49-F238E27FC236}">
                        <a16:creationId xmlns:a16="http://schemas.microsoft.com/office/drawing/2014/main" id="{571B3ABE-E4F5-E00B-981B-BD690F279AD1}"/>
                      </a:ext>
                    </a:extLst>
                  </p:cNvPr>
                  <p:cNvSpPr>
                    <a:spLocks noChangeShapeType="1"/>
                  </p:cNvSpPr>
                  <p:nvPr/>
                </p:nvSpPr>
                <p:spPr bwMode="auto">
                  <a:xfrm flipH="1" flipV="1">
                    <a:off x="4456" y="2289"/>
                    <a:ext cx="334" cy="37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375" name="Line 99">
                    <a:extLst>
                      <a:ext uri="{FF2B5EF4-FFF2-40B4-BE49-F238E27FC236}">
                        <a16:creationId xmlns:a16="http://schemas.microsoft.com/office/drawing/2014/main" id="{30C5B966-0957-47FB-C647-2288C2066F99}"/>
                      </a:ext>
                    </a:extLst>
                  </p:cNvPr>
                  <p:cNvSpPr>
                    <a:spLocks noChangeShapeType="1"/>
                  </p:cNvSpPr>
                  <p:nvPr/>
                </p:nvSpPr>
                <p:spPr bwMode="auto">
                  <a:xfrm flipH="1" flipV="1">
                    <a:off x="4467" y="1944"/>
                    <a:ext cx="222" cy="27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376" name="Line 100">
                    <a:extLst>
                      <a:ext uri="{FF2B5EF4-FFF2-40B4-BE49-F238E27FC236}">
                        <a16:creationId xmlns:a16="http://schemas.microsoft.com/office/drawing/2014/main" id="{B087FC78-9A91-8491-E09C-0377AF0EB1A8}"/>
                      </a:ext>
                    </a:extLst>
                  </p:cNvPr>
                  <p:cNvSpPr>
                    <a:spLocks noChangeShapeType="1"/>
                  </p:cNvSpPr>
                  <p:nvPr/>
                </p:nvSpPr>
                <p:spPr bwMode="auto">
                  <a:xfrm flipV="1">
                    <a:off x="4456" y="1911"/>
                    <a:ext cx="189" cy="3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377" name="Line 101">
                    <a:extLst>
                      <a:ext uri="{FF2B5EF4-FFF2-40B4-BE49-F238E27FC236}">
                        <a16:creationId xmlns:a16="http://schemas.microsoft.com/office/drawing/2014/main" id="{2C58036D-A9A6-144E-BB30-145C81917880}"/>
                      </a:ext>
                    </a:extLst>
                  </p:cNvPr>
                  <p:cNvSpPr>
                    <a:spLocks noChangeShapeType="1"/>
                  </p:cNvSpPr>
                  <p:nvPr/>
                </p:nvSpPr>
                <p:spPr bwMode="auto">
                  <a:xfrm flipH="1" flipV="1">
                    <a:off x="4478" y="1722"/>
                    <a:ext cx="167" cy="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378" name="Line 102">
                    <a:extLst>
                      <a:ext uri="{FF2B5EF4-FFF2-40B4-BE49-F238E27FC236}">
                        <a16:creationId xmlns:a16="http://schemas.microsoft.com/office/drawing/2014/main" id="{83DCD642-69B1-91D3-8347-8FD0B681260F}"/>
                      </a:ext>
                    </a:extLst>
                  </p:cNvPr>
                  <p:cNvSpPr>
                    <a:spLocks noChangeShapeType="1"/>
                  </p:cNvSpPr>
                  <p:nvPr/>
                </p:nvSpPr>
                <p:spPr bwMode="auto">
                  <a:xfrm flipV="1">
                    <a:off x="4478" y="1478"/>
                    <a:ext cx="134" cy="2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379" name="Line 103">
                    <a:extLst>
                      <a:ext uri="{FF2B5EF4-FFF2-40B4-BE49-F238E27FC236}">
                        <a16:creationId xmlns:a16="http://schemas.microsoft.com/office/drawing/2014/main" id="{A651FC4F-BFC6-6444-9B66-D1B4E625DF59}"/>
                      </a:ext>
                    </a:extLst>
                  </p:cNvPr>
                  <p:cNvSpPr>
                    <a:spLocks noChangeShapeType="1"/>
                  </p:cNvSpPr>
                  <p:nvPr/>
                </p:nvSpPr>
                <p:spPr bwMode="auto">
                  <a:xfrm flipH="1" flipV="1">
                    <a:off x="4478" y="1300"/>
                    <a:ext cx="134" cy="17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380" name="Line 104">
                    <a:extLst>
                      <a:ext uri="{FF2B5EF4-FFF2-40B4-BE49-F238E27FC236}">
                        <a16:creationId xmlns:a16="http://schemas.microsoft.com/office/drawing/2014/main" id="{553327CC-8BB1-DC61-C999-8D1982CECC37}"/>
                      </a:ext>
                    </a:extLst>
                  </p:cNvPr>
                  <p:cNvSpPr>
                    <a:spLocks noChangeShapeType="1"/>
                  </p:cNvSpPr>
                  <p:nvPr/>
                </p:nvSpPr>
                <p:spPr bwMode="auto">
                  <a:xfrm flipV="1">
                    <a:off x="4478" y="1111"/>
                    <a:ext cx="111" cy="1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381" name="Line 105">
                    <a:extLst>
                      <a:ext uri="{FF2B5EF4-FFF2-40B4-BE49-F238E27FC236}">
                        <a16:creationId xmlns:a16="http://schemas.microsoft.com/office/drawing/2014/main" id="{26ADD23E-264A-91EB-B526-E0A7DA8F03C2}"/>
                      </a:ext>
                    </a:extLst>
                  </p:cNvPr>
                  <p:cNvSpPr>
                    <a:spLocks noChangeShapeType="1"/>
                  </p:cNvSpPr>
                  <p:nvPr/>
                </p:nvSpPr>
                <p:spPr bwMode="auto">
                  <a:xfrm flipH="1" flipV="1">
                    <a:off x="4478" y="933"/>
                    <a:ext cx="111" cy="17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382" name="Line 106">
                    <a:extLst>
                      <a:ext uri="{FF2B5EF4-FFF2-40B4-BE49-F238E27FC236}">
                        <a16:creationId xmlns:a16="http://schemas.microsoft.com/office/drawing/2014/main" id="{831C15F2-BBEA-B75A-7226-A5E114B520EB}"/>
                      </a:ext>
                    </a:extLst>
                  </p:cNvPr>
                  <p:cNvSpPr>
                    <a:spLocks noChangeShapeType="1"/>
                  </p:cNvSpPr>
                  <p:nvPr/>
                </p:nvSpPr>
                <p:spPr bwMode="auto">
                  <a:xfrm flipV="1">
                    <a:off x="4478" y="767"/>
                    <a:ext cx="89" cy="1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383" name="Line 107">
                    <a:extLst>
                      <a:ext uri="{FF2B5EF4-FFF2-40B4-BE49-F238E27FC236}">
                        <a16:creationId xmlns:a16="http://schemas.microsoft.com/office/drawing/2014/main" id="{1CEFFB72-6173-2E4E-9E56-66BA7CE667AA}"/>
                      </a:ext>
                    </a:extLst>
                  </p:cNvPr>
                  <p:cNvSpPr>
                    <a:spLocks noChangeShapeType="1"/>
                  </p:cNvSpPr>
                  <p:nvPr/>
                </p:nvSpPr>
                <p:spPr bwMode="auto">
                  <a:xfrm flipH="1" flipV="1">
                    <a:off x="4467" y="600"/>
                    <a:ext cx="89" cy="17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384" name="Line 108">
                    <a:extLst>
                      <a:ext uri="{FF2B5EF4-FFF2-40B4-BE49-F238E27FC236}">
                        <a16:creationId xmlns:a16="http://schemas.microsoft.com/office/drawing/2014/main" id="{31027245-F492-5B25-FBA8-100C8DFF883E}"/>
                      </a:ext>
                    </a:extLst>
                  </p:cNvPr>
                  <p:cNvSpPr>
                    <a:spLocks noChangeShapeType="1"/>
                  </p:cNvSpPr>
                  <p:nvPr/>
                </p:nvSpPr>
                <p:spPr bwMode="auto">
                  <a:xfrm flipV="1">
                    <a:off x="4467" y="589"/>
                    <a:ext cx="89" cy="1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grpSp>
            <p:sp>
              <p:nvSpPr>
                <p:cNvPr id="12355" name="Line 109">
                  <a:extLst>
                    <a:ext uri="{FF2B5EF4-FFF2-40B4-BE49-F238E27FC236}">
                      <a16:creationId xmlns:a16="http://schemas.microsoft.com/office/drawing/2014/main" id="{C49BE993-D076-331B-7612-12A6CDCBB2A3}"/>
                    </a:ext>
                  </a:extLst>
                </p:cNvPr>
                <p:cNvSpPr>
                  <a:spLocks noChangeShapeType="1"/>
                </p:cNvSpPr>
                <p:nvPr/>
              </p:nvSpPr>
              <p:spPr bwMode="auto">
                <a:xfrm flipH="1">
                  <a:off x="4323" y="578"/>
                  <a:ext cx="22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356" name="Line 110">
                  <a:extLst>
                    <a:ext uri="{FF2B5EF4-FFF2-40B4-BE49-F238E27FC236}">
                      <a16:creationId xmlns:a16="http://schemas.microsoft.com/office/drawing/2014/main" id="{20DE5192-913F-6DB2-173A-016348C56665}"/>
                    </a:ext>
                  </a:extLst>
                </p:cNvPr>
                <p:cNvSpPr>
                  <a:spLocks noChangeShapeType="1"/>
                </p:cNvSpPr>
                <p:nvPr/>
              </p:nvSpPr>
              <p:spPr bwMode="auto">
                <a:xfrm>
                  <a:off x="4323" y="578"/>
                  <a:ext cx="144" cy="3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357" name="Line 111">
                  <a:extLst>
                    <a:ext uri="{FF2B5EF4-FFF2-40B4-BE49-F238E27FC236}">
                      <a16:creationId xmlns:a16="http://schemas.microsoft.com/office/drawing/2014/main" id="{669E11EB-201D-7536-C0A2-40648983EF1B}"/>
                    </a:ext>
                  </a:extLst>
                </p:cNvPr>
                <p:cNvSpPr>
                  <a:spLocks noChangeShapeType="1"/>
                </p:cNvSpPr>
                <p:nvPr/>
              </p:nvSpPr>
              <p:spPr bwMode="auto">
                <a:xfrm>
                  <a:off x="4067" y="2722"/>
                  <a:ext cx="267" cy="92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358" name="Line 112">
                  <a:extLst>
                    <a:ext uri="{FF2B5EF4-FFF2-40B4-BE49-F238E27FC236}">
                      <a16:creationId xmlns:a16="http://schemas.microsoft.com/office/drawing/2014/main" id="{9FB7EFA8-DB33-CAB1-CB99-7136B7ADD800}"/>
                    </a:ext>
                  </a:extLst>
                </p:cNvPr>
                <p:cNvSpPr>
                  <a:spLocks noChangeShapeType="1"/>
                </p:cNvSpPr>
                <p:nvPr/>
              </p:nvSpPr>
              <p:spPr bwMode="auto">
                <a:xfrm flipV="1">
                  <a:off x="3823" y="2722"/>
                  <a:ext cx="600" cy="7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359" name="Line 113">
                  <a:extLst>
                    <a:ext uri="{FF2B5EF4-FFF2-40B4-BE49-F238E27FC236}">
                      <a16:creationId xmlns:a16="http://schemas.microsoft.com/office/drawing/2014/main" id="{1F0D6FBE-51F1-F6FA-7446-6D3A7FDDD6F8}"/>
                    </a:ext>
                  </a:extLst>
                </p:cNvPr>
                <p:cNvSpPr>
                  <a:spLocks noChangeShapeType="1"/>
                </p:cNvSpPr>
                <p:nvPr/>
              </p:nvSpPr>
              <p:spPr bwMode="auto">
                <a:xfrm flipH="1" flipV="1">
                  <a:off x="4178" y="2278"/>
                  <a:ext cx="245" cy="4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360" name="Line 114">
                  <a:extLst>
                    <a:ext uri="{FF2B5EF4-FFF2-40B4-BE49-F238E27FC236}">
                      <a16:creationId xmlns:a16="http://schemas.microsoft.com/office/drawing/2014/main" id="{F789F667-2EBA-3D88-B1FE-DE214DE4793F}"/>
                    </a:ext>
                  </a:extLst>
                </p:cNvPr>
                <p:cNvSpPr>
                  <a:spLocks noChangeShapeType="1"/>
                </p:cNvSpPr>
                <p:nvPr/>
              </p:nvSpPr>
              <p:spPr bwMode="auto">
                <a:xfrm flipV="1">
                  <a:off x="4056" y="2278"/>
                  <a:ext cx="400" cy="47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361" name="Line 115">
                  <a:extLst>
                    <a:ext uri="{FF2B5EF4-FFF2-40B4-BE49-F238E27FC236}">
                      <a16:creationId xmlns:a16="http://schemas.microsoft.com/office/drawing/2014/main" id="{FED55378-BA48-BCE0-0E44-9B8B0554DD48}"/>
                    </a:ext>
                  </a:extLst>
                </p:cNvPr>
                <p:cNvSpPr>
                  <a:spLocks noChangeShapeType="1"/>
                </p:cNvSpPr>
                <p:nvPr/>
              </p:nvSpPr>
              <p:spPr bwMode="auto">
                <a:xfrm flipV="1">
                  <a:off x="4176" y="1944"/>
                  <a:ext cx="291" cy="3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362" name="Line 116">
                  <a:extLst>
                    <a:ext uri="{FF2B5EF4-FFF2-40B4-BE49-F238E27FC236}">
                      <a16:creationId xmlns:a16="http://schemas.microsoft.com/office/drawing/2014/main" id="{FDCA7B41-3B74-B67D-64E3-309A0C9CED27}"/>
                    </a:ext>
                  </a:extLst>
                </p:cNvPr>
                <p:cNvSpPr>
                  <a:spLocks noChangeShapeType="1"/>
                </p:cNvSpPr>
                <p:nvPr/>
              </p:nvSpPr>
              <p:spPr bwMode="auto">
                <a:xfrm flipH="1" flipV="1">
                  <a:off x="4213" y="1928"/>
                  <a:ext cx="222" cy="34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363" name="Line 117">
                  <a:extLst>
                    <a:ext uri="{FF2B5EF4-FFF2-40B4-BE49-F238E27FC236}">
                      <a16:creationId xmlns:a16="http://schemas.microsoft.com/office/drawing/2014/main" id="{712E5A5A-D172-A9CC-E9B2-7419DA3D0BAE}"/>
                    </a:ext>
                  </a:extLst>
                </p:cNvPr>
                <p:cNvSpPr>
                  <a:spLocks noChangeShapeType="1"/>
                </p:cNvSpPr>
                <p:nvPr/>
              </p:nvSpPr>
              <p:spPr bwMode="auto">
                <a:xfrm flipV="1">
                  <a:off x="4223" y="1711"/>
                  <a:ext cx="255" cy="23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364" name="Line 118">
                  <a:extLst>
                    <a:ext uri="{FF2B5EF4-FFF2-40B4-BE49-F238E27FC236}">
                      <a16:creationId xmlns:a16="http://schemas.microsoft.com/office/drawing/2014/main" id="{39EAF2F7-EA07-EEAE-FD29-585F57E9B3D8}"/>
                    </a:ext>
                  </a:extLst>
                </p:cNvPr>
                <p:cNvSpPr>
                  <a:spLocks noChangeShapeType="1"/>
                </p:cNvSpPr>
                <p:nvPr/>
              </p:nvSpPr>
              <p:spPr bwMode="auto">
                <a:xfrm flipH="1" flipV="1">
                  <a:off x="4267" y="1478"/>
                  <a:ext cx="211" cy="2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365" name="Line 119">
                  <a:extLst>
                    <a:ext uri="{FF2B5EF4-FFF2-40B4-BE49-F238E27FC236}">
                      <a16:creationId xmlns:a16="http://schemas.microsoft.com/office/drawing/2014/main" id="{5D56DE27-D3AB-14F0-2470-F74BDFB72B83}"/>
                    </a:ext>
                  </a:extLst>
                </p:cNvPr>
                <p:cNvSpPr>
                  <a:spLocks noChangeShapeType="1"/>
                </p:cNvSpPr>
                <p:nvPr/>
              </p:nvSpPr>
              <p:spPr bwMode="auto">
                <a:xfrm flipV="1">
                  <a:off x="4267" y="1300"/>
                  <a:ext cx="211" cy="17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366" name="Line 120">
                  <a:extLst>
                    <a:ext uri="{FF2B5EF4-FFF2-40B4-BE49-F238E27FC236}">
                      <a16:creationId xmlns:a16="http://schemas.microsoft.com/office/drawing/2014/main" id="{B2648316-CF52-4CDD-73D2-7AA8EEE27294}"/>
                    </a:ext>
                  </a:extLst>
                </p:cNvPr>
                <p:cNvSpPr>
                  <a:spLocks noChangeShapeType="1"/>
                </p:cNvSpPr>
                <p:nvPr/>
              </p:nvSpPr>
              <p:spPr bwMode="auto">
                <a:xfrm flipH="1" flipV="1">
                  <a:off x="4289" y="1111"/>
                  <a:ext cx="189" cy="1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367" name="Line 121">
                  <a:extLst>
                    <a:ext uri="{FF2B5EF4-FFF2-40B4-BE49-F238E27FC236}">
                      <a16:creationId xmlns:a16="http://schemas.microsoft.com/office/drawing/2014/main" id="{F1F7AE59-B704-4A2E-4EBA-245EB255F798}"/>
                    </a:ext>
                  </a:extLst>
                </p:cNvPr>
                <p:cNvSpPr>
                  <a:spLocks noChangeShapeType="1"/>
                </p:cNvSpPr>
                <p:nvPr/>
              </p:nvSpPr>
              <p:spPr bwMode="auto">
                <a:xfrm flipV="1">
                  <a:off x="4289" y="944"/>
                  <a:ext cx="178" cy="1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368" name="Line 122">
                  <a:extLst>
                    <a:ext uri="{FF2B5EF4-FFF2-40B4-BE49-F238E27FC236}">
                      <a16:creationId xmlns:a16="http://schemas.microsoft.com/office/drawing/2014/main" id="{60143103-3946-5E3E-7027-E417E79C4265}"/>
                    </a:ext>
                  </a:extLst>
                </p:cNvPr>
                <p:cNvSpPr>
                  <a:spLocks noChangeShapeType="1"/>
                </p:cNvSpPr>
                <p:nvPr/>
              </p:nvSpPr>
              <p:spPr bwMode="auto">
                <a:xfrm flipH="1" flipV="1">
                  <a:off x="4312" y="800"/>
                  <a:ext cx="155" cy="13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369" name="Line 123">
                  <a:extLst>
                    <a:ext uri="{FF2B5EF4-FFF2-40B4-BE49-F238E27FC236}">
                      <a16:creationId xmlns:a16="http://schemas.microsoft.com/office/drawing/2014/main" id="{B9FC42B0-55C8-7487-693F-6931E62F8E39}"/>
                    </a:ext>
                  </a:extLst>
                </p:cNvPr>
                <p:cNvSpPr>
                  <a:spLocks noChangeShapeType="1"/>
                </p:cNvSpPr>
                <p:nvPr/>
              </p:nvSpPr>
              <p:spPr bwMode="auto">
                <a:xfrm flipV="1">
                  <a:off x="4312" y="611"/>
                  <a:ext cx="155" cy="1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grpSp>
          <p:sp>
            <p:nvSpPr>
              <p:cNvPr id="12345" name="Rectangle 124">
                <a:extLst>
                  <a:ext uri="{FF2B5EF4-FFF2-40B4-BE49-F238E27FC236}">
                    <a16:creationId xmlns:a16="http://schemas.microsoft.com/office/drawing/2014/main" id="{84121717-9148-0A61-9BD0-54B47ACE9B70}"/>
                  </a:ext>
                </a:extLst>
              </p:cNvPr>
              <p:cNvSpPr>
                <a:spLocks noChangeArrowheads="1"/>
              </p:cNvSpPr>
              <p:nvPr/>
            </p:nvSpPr>
            <p:spPr bwMode="auto">
              <a:xfrm>
                <a:off x="5136" y="624"/>
                <a:ext cx="48" cy="432"/>
              </a:xfrm>
              <a:prstGeom prst="rect">
                <a:avLst/>
              </a:prstGeom>
              <a:solidFill>
                <a:srgbClr val="FFCC66"/>
              </a:solidFill>
              <a:ln w="9525">
                <a:miter lim="800000"/>
                <a:headEnd/>
                <a:tailEnd/>
              </a:ln>
              <a:effectLst/>
              <a:scene3d>
                <a:camera prst="legacyPerspectiveFront">
                  <a:rot lat="1500000" lon="3599999" rev="0"/>
                </a:camera>
                <a:lightRig rig="legacyFlat2" dir="b"/>
              </a:scene3d>
              <a:sp3d extrusionH="100000" prstMaterial="legacyMatte">
                <a:bevelT w="13500" h="13500" prst="angle"/>
                <a:bevelB w="13500" h="13500" prst="angle"/>
                <a:extrusionClr>
                  <a:srgbClr val="FFCC66"/>
                </a:extrusionClr>
                <a:contourClr>
                  <a:srgbClr val="FFCC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endParaRPr lang="fr-FR" altLang="fr-FR"/>
              </a:p>
            </p:txBody>
          </p:sp>
          <p:sp>
            <p:nvSpPr>
              <p:cNvPr id="12346" name="Rectangle 125">
                <a:extLst>
                  <a:ext uri="{FF2B5EF4-FFF2-40B4-BE49-F238E27FC236}">
                    <a16:creationId xmlns:a16="http://schemas.microsoft.com/office/drawing/2014/main" id="{ABF8A09F-71CB-219C-F452-9FFAA3494AC8}"/>
                  </a:ext>
                </a:extLst>
              </p:cNvPr>
              <p:cNvSpPr>
                <a:spLocks noChangeArrowheads="1"/>
              </p:cNvSpPr>
              <p:nvPr/>
            </p:nvSpPr>
            <p:spPr bwMode="auto">
              <a:xfrm>
                <a:off x="5514" y="619"/>
                <a:ext cx="66" cy="432"/>
              </a:xfrm>
              <a:prstGeom prst="rect">
                <a:avLst/>
              </a:prstGeom>
              <a:solidFill>
                <a:srgbClr val="FFCC66"/>
              </a:solidFill>
              <a:ln w="9525">
                <a:miter lim="800000"/>
                <a:headEnd/>
                <a:tailEnd/>
              </a:ln>
              <a:effectLst/>
              <a:scene3d>
                <a:camera prst="legacyPerspectiveFront">
                  <a:rot lat="1500000" lon="16800000" rev="0"/>
                </a:camera>
                <a:lightRig rig="legacyFlat2" dir="b"/>
              </a:scene3d>
              <a:sp3d extrusionH="100000" prstMaterial="legacyMatte">
                <a:bevelT w="13500" h="13500" prst="angle"/>
                <a:bevelB w="13500" h="13500" prst="angle"/>
                <a:extrusionClr>
                  <a:srgbClr val="FFCC66"/>
                </a:extrusionClr>
                <a:contourClr>
                  <a:srgbClr val="FFCC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endParaRPr lang="fr-FR" altLang="fr-FR"/>
              </a:p>
            </p:txBody>
          </p:sp>
          <p:sp>
            <p:nvSpPr>
              <p:cNvPr id="12347" name="Rectangle 126">
                <a:extLst>
                  <a:ext uri="{FF2B5EF4-FFF2-40B4-BE49-F238E27FC236}">
                    <a16:creationId xmlns:a16="http://schemas.microsoft.com/office/drawing/2014/main" id="{ED47FEC6-D047-2ACF-F433-E596828A9263}"/>
                  </a:ext>
                </a:extLst>
              </p:cNvPr>
              <p:cNvSpPr>
                <a:spLocks noChangeArrowheads="1"/>
              </p:cNvSpPr>
              <p:nvPr/>
            </p:nvSpPr>
            <p:spPr bwMode="auto">
              <a:xfrm>
                <a:off x="5343" y="798"/>
                <a:ext cx="48" cy="432"/>
              </a:xfrm>
              <a:prstGeom prst="rect">
                <a:avLst/>
              </a:prstGeom>
              <a:solidFill>
                <a:srgbClr val="FFCC66"/>
              </a:solidFill>
              <a:ln w="9525">
                <a:miter lim="800000"/>
                <a:headEnd/>
                <a:tailEnd/>
              </a:ln>
              <a:effectLst/>
              <a:scene3d>
                <a:camera prst="legacyPerspectiveFront">
                  <a:rot lat="2100000" lon="20999997" rev="0"/>
                </a:camera>
                <a:lightRig rig="legacyFlat2" dir="b"/>
              </a:scene3d>
              <a:sp3d extrusionH="100000" prstMaterial="legacyMatte">
                <a:bevelT w="13500" h="13500" prst="angle"/>
                <a:bevelB w="13500" h="13500" prst="angle"/>
                <a:extrusionClr>
                  <a:srgbClr val="FFCC66"/>
                </a:extrusionClr>
                <a:contourClr>
                  <a:srgbClr val="FFCC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endParaRPr lang="fr-FR" altLang="fr-FR"/>
              </a:p>
            </p:txBody>
          </p:sp>
          <p:sp>
            <p:nvSpPr>
              <p:cNvPr id="12348" name="Line 127">
                <a:extLst>
                  <a:ext uri="{FF2B5EF4-FFF2-40B4-BE49-F238E27FC236}">
                    <a16:creationId xmlns:a16="http://schemas.microsoft.com/office/drawing/2014/main" id="{1ACE51E4-5015-938F-F5AD-884EAD35DFD2}"/>
                  </a:ext>
                </a:extLst>
              </p:cNvPr>
              <p:cNvSpPr>
                <a:spLocks noChangeShapeType="1"/>
              </p:cNvSpPr>
              <p:nvPr/>
            </p:nvSpPr>
            <p:spPr bwMode="auto">
              <a:xfrm flipH="1">
                <a:off x="5244" y="759"/>
                <a:ext cx="45" cy="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349" name="Line 128">
                <a:extLst>
                  <a:ext uri="{FF2B5EF4-FFF2-40B4-BE49-F238E27FC236}">
                    <a16:creationId xmlns:a16="http://schemas.microsoft.com/office/drawing/2014/main" id="{64D62231-F921-EB54-6F17-7B143FD59B0B}"/>
                  </a:ext>
                </a:extLst>
              </p:cNvPr>
              <p:cNvSpPr>
                <a:spLocks noChangeShapeType="1"/>
              </p:cNvSpPr>
              <p:nvPr/>
            </p:nvSpPr>
            <p:spPr bwMode="auto">
              <a:xfrm flipH="1">
                <a:off x="5241" y="942"/>
                <a:ext cx="4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350" name="Line 129">
                <a:extLst>
                  <a:ext uri="{FF2B5EF4-FFF2-40B4-BE49-F238E27FC236}">
                    <a16:creationId xmlns:a16="http://schemas.microsoft.com/office/drawing/2014/main" id="{4A225D78-E42E-2D82-D500-ECFB1E35817B}"/>
                  </a:ext>
                </a:extLst>
              </p:cNvPr>
              <p:cNvSpPr>
                <a:spLocks noChangeShapeType="1"/>
              </p:cNvSpPr>
              <p:nvPr/>
            </p:nvSpPr>
            <p:spPr bwMode="auto">
              <a:xfrm>
                <a:off x="5406" y="756"/>
                <a:ext cx="5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351" name="Line 130">
                <a:extLst>
                  <a:ext uri="{FF2B5EF4-FFF2-40B4-BE49-F238E27FC236}">
                    <a16:creationId xmlns:a16="http://schemas.microsoft.com/office/drawing/2014/main" id="{3EE3D926-5F86-BE55-0B36-8C1206E48060}"/>
                  </a:ext>
                </a:extLst>
              </p:cNvPr>
              <p:cNvSpPr>
                <a:spLocks noChangeShapeType="1"/>
              </p:cNvSpPr>
              <p:nvPr/>
            </p:nvSpPr>
            <p:spPr bwMode="auto">
              <a:xfrm>
                <a:off x="5418" y="939"/>
                <a:ext cx="4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grpSp>
        <p:grpSp>
          <p:nvGrpSpPr>
            <p:cNvPr id="12332" name="Group 131">
              <a:extLst>
                <a:ext uri="{FF2B5EF4-FFF2-40B4-BE49-F238E27FC236}">
                  <a16:creationId xmlns:a16="http://schemas.microsoft.com/office/drawing/2014/main" id="{A2BD1F7E-A98B-A8D7-6827-D1FDEE5F93F4}"/>
                </a:ext>
              </a:extLst>
            </p:cNvPr>
            <p:cNvGrpSpPr>
              <a:grpSpLocks/>
            </p:cNvGrpSpPr>
            <p:nvPr/>
          </p:nvGrpSpPr>
          <p:grpSpPr bwMode="auto">
            <a:xfrm>
              <a:off x="1968" y="1152"/>
              <a:ext cx="192" cy="288"/>
              <a:chOff x="4320" y="720"/>
              <a:chExt cx="192" cy="288"/>
            </a:xfrm>
          </p:grpSpPr>
          <p:sp>
            <p:nvSpPr>
              <p:cNvPr id="12342" name="Rectangle 132">
                <a:extLst>
                  <a:ext uri="{FF2B5EF4-FFF2-40B4-BE49-F238E27FC236}">
                    <a16:creationId xmlns:a16="http://schemas.microsoft.com/office/drawing/2014/main" id="{747595E5-76DF-2BEF-CCF0-DA99EE79C162}"/>
                  </a:ext>
                </a:extLst>
              </p:cNvPr>
              <p:cNvSpPr>
                <a:spLocks noChangeArrowheads="1"/>
              </p:cNvSpPr>
              <p:nvPr/>
            </p:nvSpPr>
            <p:spPr bwMode="auto">
              <a:xfrm>
                <a:off x="4320" y="720"/>
                <a:ext cx="192" cy="288"/>
              </a:xfrm>
              <a:prstGeom prst="rect">
                <a:avLst/>
              </a:prstGeom>
              <a:solidFill>
                <a:srgbClr val="FFFF99"/>
              </a:solidFill>
              <a:ln w="9525">
                <a:miter lim="800000"/>
                <a:headEnd/>
                <a:tailEnd/>
              </a:ln>
              <a:effectLst/>
              <a:scene3d>
                <a:camera prst="legacyObliqueTopRight">
                  <a:rot lat="0" lon="1799999" rev="0"/>
                </a:camera>
                <a:lightRig rig="legacyFlat3" dir="b"/>
              </a:scene3d>
              <a:sp3d extrusionH="163500" prstMaterial="legacyMatte">
                <a:bevelT w="13500" h="13500" prst="angle"/>
                <a:bevelB w="13500" h="13500" prst="angle"/>
                <a:extrusionClr>
                  <a:srgbClr val="FFFF99"/>
                </a:extrusionClr>
                <a:contourClr>
                  <a:srgbClr val="FFFF99"/>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endParaRPr lang="fr-FR" altLang="fr-FR"/>
              </a:p>
            </p:txBody>
          </p:sp>
          <p:sp>
            <p:nvSpPr>
              <p:cNvPr id="12343" name="WordArt 133">
                <a:extLst>
                  <a:ext uri="{FF2B5EF4-FFF2-40B4-BE49-F238E27FC236}">
                    <a16:creationId xmlns:a16="http://schemas.microsoft.com/office/drawing/2014/main" id="{AF1DB2C5-6352-4B3C-86A1-861A30A2A332}"/>
                  </a:ext>
                </a:extLst>
              </p:cNvPr>
              <p:cNvSpPr>
                <a:spLocks noChangeArrowheads="1" noChangeShapeType="1" noTextEdit="1"/>
              </p:cNvSpPr>
              <p:nvPr/>
            </p:nvSpPr>
            <p:spPr bwMode="auto">
              <a:xfrm>
                <a:off x="4368" y="768"/>
                <a:ext cx="96" cy="147"/>
              </a:xfrm>
              <a:prstGeom prst="rect">
                <a:avLst/>
              </a:prstGeom>
            </p:spPr>
            <p:txBody>
              <a:bodyPr wrap="none" fromWordArt="1">
                <a:prstTxWarp prst="textSlantDown">
                  <a:avLst>
                    <a:gd name="adj" fmla="val 74894"/>
                  </a:avLst>
                </a:prstTxWarp>
              </a:bodyPr>
              <a:lstStyle/>
              <a:p>
                <a:pPr algn="ctr"/>
                <a:r>
                  <a:rPr lang="fr-FR" kern="10" spc="240">
                    <a:ln w="9525">
                      <a:solidFill>
                        <a:schemeClr val="tx1"/>
                      </a:solidFill>
                      <a:round/>
                      <a:headEnd/>
                      <a:tailEnd/>
                    </a:ln>
                    <a:solidFill>
                      <a:srgbClr val="FFFF99"/>
                    </a:solidFill>
                    <a:latin typeface="Courier New" panose="02070309020205020404" pitchFamily="49" charset="0"/>
                    <a:cs typeface="Courier New" panose="02070309020205020404" pitchFamily="49" charset="0"/>
                  </a:rPr>
                  <a:t>BTS</a:t>
                </a:r>
              </a:p>
            </p:txBody>
          </p:sp>
        </p:grpSp>
        <p:sp>
          <p:nvSpPr>
            <p:cNvPr id="12333" name="Freeform 134">
              <a:extLst>
                <a:ext uri="{FF2B5EF4-FFF2-40B4-BE49-F238E27FC236}">
                  <a16:creationId xmlns:a16="http://schemas.microsoft.com/office/drawing/2014/main" id="{15E53F0C-1AB1-617D-AB12-34A396AE2F08}"/>
                </a:ext>
              </a:extLst>
            </p:cNvPr>
            <p:cNvSpPr>
              <a:spLocks/>
            </p:cNvSpPr>
            <p:nvPr/>
          </p:nvSpPr>
          <p:spPr bwMode="auto">
            <a:xfrm>
              <a:off x="2160" y="1224"/>
              <a:ext cx="624" cy="216"/>
            </a:xfrm>
            <a:custGeom>
              <a:avLst/>
              <a:gdLst>
                <a:gd name="T0" fmla="*/ 0 w 624"/>
                <a:gd name="T1" fmla="*/ 0 h 216"/>
                <a:gd name="T2" fmla="*/ 288 w 624"/>
                <a:gd name="T3" fmla="*/ 192 h 216"/>
                <a:gd name="T4" fmla="*/ 624 w 624"/>
                <a:gd name="T5" fmla="*/ 144 h 216"/>
                <a:gd name="T6" fmla="*/ 0 60000 65536"/>
                <a:gd name="T7" fmla="*/ 0 60000 65536"/>
                <a:gd name="T8" fmla="*/ 0 60000 65536"/>
              </a:gdLst>
              <a:ahLst/>
              <a:cxnLst>
                <a:cxn ang="T6">
                  <a:pos x="T0" y="T1"/>
                </a:cxn>
                <a:cxn ang="T7">
                  <a:pos x="T2" y="T3"/>
                </a:cxn>
                <a:cxn ang="T8">
                  <a:pos x="T4" y="T5"/>
                </a:cxn>
              </a:cxnLst>
              <a:rect l="0" t="0" r="r" b="b"/>
              <a:pathLst>
                <a:path w="624" h="216">
                  <a:moveTo>
                    <a:pt x="0" y="0"/>
                  </a:moveTo>
                  <a:cubicBezTo>
                    <a:pt x="92" y="84"/>
                    <a:pt x="184" y="168"/>
                    <a:pt x="288" y="192"/>
                  </a:cubicBezTo>
                  <a:cubicBezTo>
                    <a:pt x="392" y="216"/>
                    <a:pt x="508" y="180"/>
                    <a:pt x="624" y="144"/>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grpSp>
          <p:nvGrpSpPr>
            <p:cNvPr id="12334" name="Group 135">
              <a:extLst>
                <a:ext uri="{FF2B5EF4-FFF2-40B4-BE49-F238E27FC236}">
                  <a16:creationId xmlns:a16="http://schemas.microsoft.com/office/drawing/2014/main" id="{3CDD11B3-EC79-A6F6-04F4-1A6E26E12AF4}"/>
                </a:ext>
              </a:extLst>
            </p:cNvPr>
            <p:cNvGrpSpPr>
              <a:grpSpLocks/>
            </p:cNvGrpSpPr>
            <p:nvPr/>
          </p:nvGrpSpPr>
          <p:grpSpPr bwMode="auto">
            <a:xfrm>
              <a:off x="2688" y="1344"/>
              <a:ext cx="192" cy="288"/>
              <a:chOff x="5040" y="912"/>
              <a:chExt cx="192" cy="288"/>
            </a:xfrm>
          </p:grpSpPr>
          <p:sp>
            <p:nvSpPr>
              <p:cNvPr id="12340" name="Rectangle 136">
                <a:extLst>
                  <a:ext uri="{FF2B5EF4-FFF2-40B4-BE49-F238E27FC236}">
                    <a16:creationId xmlns:a16="http://schemas.microsoft.com/office/drawing/2014/main" id="{B6D5EB87-7333-E716-E8EC-9124D598D80E}"/>
                  </a:ext>
                </a:extLst>
              </p:cNvPr>
              <p:cNvSpPr>
                <a:spLocks noChangeArrowheads="1"/>
              </p:cNvSpPr>
              <p:nvPr/>
            </p:nvSpPr>
            <p:spPr bwMode="auto">
              <a:xfrm>
                <a:off x="5040" y="912"/>
                <a:ext cx="192" cy="288"/>
              </a:xfrm>
              <a:prstGeom prst="rect">
                <a:avLst/>
              </a:prstGeom>
              <a:solidFill>
                <a:srgbClr val="FFFF99"/>
              </a:solidFill>
              <a:ln w="9525">
                <a:miter lim="800000"/>
                <a:headEnd/>
                <a:tailEnd/>
              </a:ln>
              <a:effectLst/>
              <a:scene3d>
                <a:camera prst="legacyObliqueTopRight">
                  <a:rot lat="0" lon="1799999" rev="0"/>
                </a:camera>
                <a:lightRig rig="legacyFlat3" dir="b"/>
              </a:scene3d>
              <a:sp3d extrusionH="163500" prstMaterial="legacyMatte">
                <a:bevelT w="13500" h="13500" prst="angle"/>
                <a:bevelB w="13500" h="13500" prst="angle"/>
                <a:extrusionClr>
                  <a:srgbClr val="FFFF99"/>
                </a:extrusionClr>
                <a:contourClr>
                  <a:srgbClr val="FFFF99"/>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endParaRPr lang="fr-FR" altLang="fr-FR"/>
              </a:p>
            </p:txBody>
          </p:sp>
          <p:sp>
            <p:nvSpPr>
              <p:cNvPr id="12341" name="WordArt 137">
                <a:extLst>
                  <a:ext uri="{FF2B5EF4-FFF2-40B4-BE49-F238E27FC236}">
                    <a16:creationId xmlns:a16="http://schemas.microsoft.com/office/drawing/2014/main" id="{7E7F2018-CBCC-DDF5-7975-D7ED12D2FDEF}"/>
                  </a:ext>
                </a:extLst>
              </p:cNvPr>
              <p:cNvSpPr>
                <a:spLocks noChangeArrowheads="1" noChangeShapeType="1" noTextEdit="1"/>
              </p:cNvSpPr>
              <p:nvPr/>
            </p:nvSpPr>
            <p:spPr bwMode="auto">
              <a:xfrm>
                <a:off x="5088" y="960"/>
                <a:ext cx="96" cy="147"/>
              </a:xfrm>
              <a:prstGeom prst="rect">
                <a:avLst/>
              </a:prstGeom>
            </p:spPr>
            <p:txBody>
              <a:bodyPr wrap="none" fromWordArt="1">
                <a:prstTxWarp prst="textSlantDown">
                  <a:avLst>
                    <a:gd name="adj" fmla="val 74894"/>
                  </a:avLst>
                </a:prstTxWarp>
              </a:bodyPr>
              <a:lstStyle/>
              <a:p>
                <a:pPr algn="ctr"/>
                <a:r>
                  <a:rPr lang="fr-FR" kern="10" spc="240">
                    <a:ln w="9525">
                      <a:solidFill>
                        <a:schemeClr val="tx1"/>
                      </a:solidFill>
                      <a:round/>
                      <a:headEnd/>
                      <a:tailEnd/>
                    </a:ln>
                    <a:solidFill>
                      <a:srgbClr val="FFFF99"/>
                    </a:solidFill>
                    <a:latin typeface="Courier New" panose="02070309020205020404" pitchFamily="49" charset="0"/>
                    <a:cs typeface="Courier New" panose="02070309020205020404" pitchFamily="49" charset="0"/>
                  </a:rPr>
                  <a:t>BTS</a:t>
                </a:r>
              </a:p>
            </p:txBody>
          </p:sp>
        </p:grpSp>
        <p:sp>
          <p:nvSpPr>
            <p:cNvPr id="12335" name="Rectangle 138">
              <a:extLst>
                <a:ext uri="{FF2B5EF4-FFF2-40B4-BE49-F238E27FC236}">
                  <a16:creationId xmlns:a16="http://schemas.microsoft.com/office/drawing/2014/main" id="{1C6FDFC5-448C-985F-47B0-6E58FA332712}"/>
                </a:ext>
              </a:extLst>
            </p:cNvPr>
            <p:cNvSpPr>
              <a:spLocks noChangeArrowheads="1"/>
            </p:cNvSpPr>
            <p:nvPr/>
          </p:nvSpPr>
          <p:spPr bwMode="auto">
            <a:xfrm>
              <a:off x="5280" y="2880"/>
              <a:ext cx="420" cy="528"/>
            </a:xfrm>
            <a:prstGeom prst="rect">
              <a:avLst/>
            </a:prstGeom>
            <a:solidFill>
              <a:schemeClr val="bg1"/>
            </a:solidFill>
            <a:ln w="9525">
              <a:miter lim="800000"/>
              <a:headEnd/>
              <a:tailEnd/>
            </a:ln>
            <a:effectLst/>
            <a:scene3d>
              <a:camera prst="legacyObliqueTopLeft"/>
              <a:lightRig rig="legacyFlat3" dir="t"/>
            </a:scene3d>
            <a:sp3d extrusionH="4302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pPr algn="ctr"/>
              <a:r>
                <a:rPr lang="fr-FR" altLang="fr-FR" sz="1800">
                  <a:latin typeface="Times New Roman" panose="02020603050405020304" pitchFamily="18" charset="0"/>
                </a:rPr>
                <a:t>MSC</a:t>
              </a:r>
              <a:endParaRPr lang="fr-FR" altLang="fr-FR" sz="1800" b="1">
                <a:latin typeface="Times New Roman" panose="02020603050405020304" pitchFamily="18" charset="0"/>
              </a:endParaRPr>
            </a:p>
          </p:txBody>
        </p:sp>
        <p:sp>
          <p:nvSpPr>
            <p:cNvPr id="12336" name="Line 139">
              <a:extLst>
                <a:ext uri="{FF2B5EF4-FFF2-40B4-BE49-F238E27FC236}">
                  <a16:creationId xmlns:a16="http://schemas.microsoft.com/office/drawing/2014/main" id="{8E1C902A-6CD5-2522-D691-427CABFEA55A}"/>
                </a:ext>
              </a:extLst>
            </p:cNvPr>
            <p:cNvSpPr>
              <a:spLocks noChangeShapeType="1"/>
            </p:cNvSpPr>
            <p:nvPr/>
          </p:nvSpPr>
          <p:spPr bwMode="auto">
            <a:xfrm flipV="1">
              <a:off x="4800" y="3120"/>
              <a:ext cx="432" cy="17"/>
            </a:xfrm>
            <a:prstGeom prst="line">
              <a:avLst/>
            </a:prstGeom>
            <a:noFill/>
            <a:ln w="381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337" name="Freeform 140">
              <a:extLst>
                <a:ext uri="{FF2B5EF4-FFF2-40B4-BE49-F238E27FC236}">
                  <a16:creationId xmlns:a16="http://schemas.microsoft.com/office/drawing/2014/main" id="{08D8E6BA-76F5-BF39-A945-5DB4760F5E10}"/>
                </a:ext>
              </a:extLst>
            </p:cNvPr>
            <p:cNvSpPr>
              <a:spLocks/>
            </p:cNvSpPr>
            <p:nvPr/>
          </p:nvSpPr>
          <p:spPr bwMode="auto">
            <a:xfrm>
              <a:off x="2696" y="1392"/>
              <a:ext cx="496" cy="1584"/>
            </a:xfrm>
            <a:custGeom>
              <a:avLst/>
              <a:gdLst>
                <a:gd name="T0" fmla="*/ 184 w 496"/>
                <a:gd name="T1" fmla="*/ 0 h 1584"/>
                <a:gd name="T2" fmla="*/ 472 w 496"/>
                <a:gd name="T3" fmla="*/ 720 h 1584"/>
                <a:gd name="T4" fmla="*/ 40 w 496"/>
                <a:gd name="T5" fmla="*/ 1392 h 1584"/>
                <a:gd name="T6" fmla="*/ 232 w 496"/>
                <a:gd name="T7" fmla="*/ 1584 h 158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96" h="1584">
                  <a:moveTo>
                    <a:pt x="184" y="0"/>
                  </a:moveTo>
                  <a:cubicBezTo>
                    <a:pt x="340" y="244"/>
                    <a:pt x="496" y="488"/>
                    <a:pt x="472" y="720"/>
                  </a:cubicBezTo>
                  <a:cubicBezTo>
                    <a:pt x="448" y="952"/>
                    <a:pt x="80" y="1248"/>
                    <a:pt x="40" y="1392"/>
                  </a:cubicBezTo>
                  <a:cubicBezTo>
                    <a:pt x="0" y="1536"/>
                    <a:pt x="116" y="1560"/>
                    <a:pt x="232" y="1584"/>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2338" name="Text Box 141">
              <a:extLst>
                <a:ext uri="{FF2B5EF4-FFF2-40B4-BE49-F238E27FC236}">
                  <a16:creationId xmlns:a16="http://schemas.microsoft.com/office/drawing/2014/main" id="{7DCC91B4-EB06-CCDC-8270-AA337A812FDE}"/>
                </a:ext>
              </a:extLst>
            </p:cNvPr>
            <p:cNvSpPr txBox="1">
              <a:spLocks noChangeArrowheads="1"/>
            </p:cNvSpPr>
            <p:nvPr/>
          </p:nvSpPr>
          <p:spPr bwMode="auto">
            <a:xfrm>
              <a:off x="3446" y="1370"/>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endParaRPr lang="en-US" altLang="fr-FR" sz="2400">
                <a:latin typeface="Arial" panose="020B0604020202020204" pitchFamily="34" charset="0"/>
              </a:endParaRPr>
            </a:p>
          </p:txBody>
        </p:sp>
        <p:sp>
          <p:nvSpPr>
            <p:cNvPr id="12339" name="Text Box 142">
              <a:extLst>
                <a:ext uri="{FF2B5EF4-FFF2-40B4-BE49-F238E27FC236}">
                  <a16:creationId xmlns:a16="http://schemas.microsoft.com/office/drawing/2014/main" id="{EBA7F120-0AAD-59F0-0A7A-4179AF6115BE}"/>
                </a:ext>
              </a:extLst>
            </p:cNvPr>
            <p:cNvSpPr txBox="1">
              <a:spLocks noChangeArrowheads="1"/>
            </p:cNvSpPr>
            <p:nvPr/>
          </p:nvSpPr>
          <p:spPr bwMode="auto">
            <a:xfrm>
              <a:off x="3446" y="1369"/>
              <a:ext cx="1354" cy="1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pPr algn="just"/>
              <a:r>
                <a:rPr lang="fr-FR" altLang="fr-FR" sz="2000">
                  <a:latin typeface="Arial" panose="020B0604020202020204" pitchFamily="34" charset="0"/>
                </a:rPr>
                <a:t>Assure les transmissions radioélectriques et gère les ressources radio</a:t>
              </a:r>
            </a:p>
          </p:txBody>
        </p:sp>
      </p:grpSp>
    </p:spTree>
    <p:extLst>
      <p:ext uri="{BB962C8B-B14F-4D97-AF65-F5344CB8AC3E}">
        <p14:creationId xmlns:p14="http://schemas.microsoft.com/office/powerpoint/2010/main" val="1131936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3">
            <a:extLst>
              <a:ext uri="{FF2B5EF4-FFF2-40B4-BE49-F238E27FC236}">
                <a16:creationId xmlns:a16="http://schemas.microsoft.com/office/drawing/2014/main" id="{6758CC2E-037B-6559-A236-ED3AAAA564D7}"/>
              </a:ext>
            </a:extLst>
          </p:cNvPr>
          <p:cNvSpPr>
            <a:spLocks noGrp="1"/>
          </p:cNvSpPr>
          <p:nvPr>
            <p:ph type="sldNum" sz="quarter" idx="10"/>
          </p:nvPr>
        </p:nvSpPr>
        <p:spPr bwMode="auto">
          <a:xfrm>
            <a:off x="6781800" y="6477000"/>
            <a:ext cx="2209800" cy="3810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GB"/>
            </a:defPPr>
            <a:lvl1pPr algn="r" rtl="0" eaLnBrk="0" fontAlgn="base" hangingPunct="0">
              <a:spcBef>
                <a:spcPct val="0"/>
              </a:spcBef>
              <a:spcAft>
                <a:spcPct val="0"/>
              </a:spcAft>
              <a:defRPr sz="1400" kern="1200" smtClean="0">
                <a:solidFill>
                  <a:schemeClr val="tx1"/>
                </a:solidFill>
                <a:latin typeface="+mn-lt"/>
                <a:ea typeface="+mn-ea"/>
                <a:cs typeface="+mn-cs"/>
              </a:defRPr>
            </a:lvl1pPr>
            <a:lvl2pPr marL="457200" algn="l" rtl="0" eaLnBrk="0" fontAlgn="base" hangingPunct="0">
              <a:spcBef>
                <a:spcPct val="0"/>
              </a:spcBef>
              <a:spcAft>
                <a:spcPct val="0"/>
              </a:spcAft>
              <a:defRPr sz="1200" kern="1200">
                <a:solidFill>
                  <a:schemeClr val="tx1"/>
                </a:solidFill>
                <a:latin typeface="Helvetica 55 Roman" pitchFamily="34" charset="0"/>
                <a:ea typeface="+mn-ea"/>
                <a:cs typeface="+mn-cs"/>
              </a:defRPr>
            </a:lvl2pPr>
            <a:lvl3pPr marL="914400" algn="l" rtl="0" eaLnBrk="0" fontAlgn="base" hangingPunct="0">
              <a:spcBef>
                <a:spcPct val="0"/>
              </a:spcBef>
              <a:spcAft>
                <a:spcPct val="0"/>
              </a:spcAft>
              <a:defRPr sz="1200" kern="1200">
                <a:solidFill>
                  <a:schemeClr val="tx1"/>
                </a:solidFill>
                <a:latin typeface="Helvetica 55 Roman" pitchFamily="34" charset="0"/>
                <a:ea typeface="+mn-ea"/>
                <a:cs typeface="+mn-cs"/>
              </a:defRPr>
            </a:lvl3pPr>
            <a:lvl4pPr marL="1371600" algn="l" rtl="0" eaLnBrk="0" fontAlgn="base" hangingPunct="0">
              <a:spcBef>
                <a:spcPct val="0"/>
              </a:spcBef>
              <a:spcAft>
                <a:spcPct val="0"/>
              </a:spcAft>
              <a:defRPr sz="1200" kern="1200">
                <a:solidFill>
                  <a:schemeClr val="tx1"/>
                </a:solidFill>
                <a:latin typeface="Helvetica 55 Roman" pitchFamily="34" charset="0"/>
                <a:ea typeface="+mn-ea"/>
                <a:cs typeface="+mn-cs"/>
              </a:defRPr>
            </a:lvl4pPr>
            <a:lvl5pPr marL="1828800" algn="l" rtl="0" eaLnBrk="0" fontAlgn="base" hangingPunct="0">
              <a:spcBef>
                <a:spcPct val="0"/>
              </a:spcBef>
              <a:spcAft>
                <a:spcPct val="0"/>
              </a:spcAft>
              <a:defRPr sz="1200" kern="1200">
                <a:solidFill>
                  <a:schemeClr val="tx1"/>
                </a:solidFill>
                <a:latin typeface="Helvetica 55 Roman" pitchFamily="34" charset="0"/>
                <a:ea typeface="+mn-ea"/>
                <a:cs typeface="+mn-cs"/>
              </a:defRPr>
            </a:lvl5pPr>
            <a:lvl6pPr marL="2286000" algn="l" defTabSz="914400" rtl="0" eaLnBrk="1" latinLnBrk="0" hangingPunct="1">
              <a:defRPr sz="1200" kern="1200">
                <a:solidFill>
                  <a:schemeClr val="tx1"/>
                </a:solidFill>
                <a:latin typeface="Helvetica 55 Roman" pitchFamily="34" charset="0"/>
                <a:ea typeface="+mn-ea"/>
                <a:cs typeface="+mn-cs"/>
              </a:defRPr>
            </a:lvl6pPr>
            <a:lvl7pPr marL="2743200" algn="l" defTabSz="914400" rtl="0" eaLnBrk="1" latinLnBrk="0" hangingPunct="1">
              <a:defRPr sz="1200" kern="1200">
                <a:solidFill>
                  <a:schemeClr val="tx1"/>
                </a:solidFill>
                <a:latin typeface="Helvetica 55 Roman" pitchFamily="34" charset="0"/>
                <a:ea typeface="+mn-ea"/>
                <a:cs typeface="+mn-cs"/>
              </a:defRPr>
            </a:lvl7pPr>
            <a:lvl8pPr marL="3200400" algn="l" defTabSz="914400" rtl="0" eaLnBrk="1" latinLnBrk="0" hangingPunct="1">
              <a:defRPr sz="1200" kern="1200">
                <a:solidFill>
                  <a:schemeClr val="tx1"/>
                </a:solidFill>
                <a:latin typeface="Helvetica 55 Roman" pitchFamily="34" charset="0"/>
                <a:ea typeface="+mn-ea"/>
                <a:cs typeface="+mn-cs"/>
              </a:defRPr>
            </a:lvl8pPr>
            <a:lvl9pPr marL="3657600" algn="l" defTabSz="914400" rtl="0" eaLnBrk="1" latinLnBrk="0" hangingPunct="1">
              <a:defRPr sz="1200" kern="1200">
                <a:solidFill>
                  <a:schemeClr val="tx1"/>
                </a:solidFill>
                <a:latin typeface="Helvetica 55 Roman" pitchFamily="34" charset="0"/>
                <a:ea typeface="+mn-ea"/>
                <a:cs typeface="+mn-cs"/>
              </a:defRPr>
            </a:lvl9pPr>
          </a:lstStyle>
          <a:p>
            <a:pPr>
              <a:defRPr/>
            </a:pPr>
            <a:fld id="{E2793C4D-E08D-40A5-B8D8-9070387ED677}" type="slidenum">
              <a:rPr lang="en-GB" altLang="fr-FR" smtClean="0"/>
              <a:pPr>
                <a:defRPr/>
              </a:pPr>
              <a:t>12</a:t>
            </a:fld>
            <a:endParaRPr lang="en-GB" altLang="fr-FR"/>
          </a:p>
        </p:txBody>
      </p:sp>
      <p:sp>
        <p:nvSpPr>
          <p:cNvPr id="13315" name="Rectangle 6">
            <a:extLst>
              <a:ext uri="{FF2B5EF4-FFF2-40B4-BE49-F238E27FC236}">
                <a16:creationId xmlns:a16="http://schemas.microsoft.com/office/drawing/2014/main" id="{2A7B3AF5-4410-45A6-0FAC-B4A0FB63BE54}"/>
              </a:ext>
            </a:extLst>
          </p:cNvPr>
          <p:cNvSpPr>
            <a:spLocks noGrp="1" noChangeArrowheads="1"/>
          </p:cNvSpPr>
          <p:nvPr>
            <p:ph type="title"/>
          </p:nvPr>
        </p:nvSpPr>
        <p:spPr/>
        <p:txBody>
          <a:bodyPr/>
          <a:lstStyle/>
          <a:p>
            <a:r>
              <a:rPr lang="fr-FR" altLang="fr-FR"/>
              <a:t>Les frontières du GSM </a:t>
            </a:r>
          </a:p>
        </p:txBody>
      </p:sp>
      <p:sp>
        <p:nvSpPr>
          <p:cNvPr id="13316" name="Rectangle 7">
            <a:extLst>
              <a:ext uri="{FF2B5EF4-FFF2-40B4-BE49-F238E27FC236}">
                <a16:creationId xmlns:a16="http://schemas.microsoft.com/office/drawing/2014/main" id="{2269AE6E-ACD0-84E7-B824-6F2F642EF8EA}"/>
              </a:ext>
            </a:extLst>
          </p:cNvPr>
          <p:cNvSpPr>
            <a:spLocks noGrp="1" noChangeArrowheads="1"/>
          </p:cNvSpPr>
          <p:nvPr>
            <p:ph type="body" idx="1"/>
          </p:nvPr>
        </p:nvSpPr>
        <p:spPr>
          <a:xfrm>
            <a:off x="2029921" y="1538973"/>
            <a:ext cx="7677727" cy="4216539"/>
          </a:xfrm>
        </p:spPr>
        <p:txBody>
          <a:bodyPr>
            <a:normAutofit fontScale="92500" lnSpcReduction="10000"/>
          </a:bodyPr>
          <a:lstStyle/>
          <a:p>
            <a:r>
              <a:rPr lang="fr-FR" altLang="fr-FR" sz="2400" dirty="0"/>
              <a:t>Un réseau GSM doit offrir des interfaces vers</a:t>
            </a:r>
          </a:p>
          <a:p>
            <a:pPr lvl="1"/>
            <a:endParaRPr lang="fr-FR" altLang="fr-FR" sz="2000" dirty="0"/>
          </a:p>
          <a:p>
            <a:pPr lvl="1"/>
            <a:r>
              <a:rPr lang="fr-FR" altLang="fr-FR" sz="2000" b="1" dirty="0">
                <a:solidFill>
                  <a:srgbClr val="FF6600"/>
                </a:solidFill>
              </a:rPr>
              <a:t>Les abonnés </a:t>
            </a:r>
            <a:r>
              <a:rPr lang="fr-FR" altLang="fr-FR" sz="2000" dirty="0"/>
              <a:t>: qui bénéficient de tous les services offerts par le système : téléphonie, mobilité, </a:t>
            </a:r>
            <a:r>
              <a:rPr lang="fr-FR" altLang="fr-FR" sz="2000" dirty="0" err="1"/>
              <a:t>roaming</a:t>
            </a:r>
            <a:r>
              <a:rPr lang="fr-FR" altLang="fr-FR" sz="2000" dirty="0"/>
              <a:t>, SMS, SS, …</a:t>
            </a:r>
          </a:p>
          <a:p>
            <a:pPr lvl="1"/>
            <a:endParaRPr lang="fr-FR" altLang="fr-FR" sz="2000" dirty="0"/>
          </a:p>
          <a:p>
            <a:pPr lvl="1"/>
            <a:r>
              <a:rPr lang="fr-FR" altLang="fr-FR" sz="2000" b="1" dirty="0">
                <a:solidFill>
                  <a:srgbClr val="FF6600"/>
                </a:solidFill>
              </a:rPr>
              <a:t>Les opérateurs </a:t>
            </a:r>
            <a:r>
              <a:rPr lang="fr-FR" altLang="fr-FR" sz="2000" dirty="0"/>
              <a:t>: qui cherchent à rentabiliser leur réseau GSM   </a:t>
            </a:r>
          </a:p>
          <a:p>
            <a:pPr lvl="2"/>
            <a:r>
              <a:rPr lang="fr-FR" altLang="fr-FR" dirty="0"/>
              <a:t>Forte concurrence entre les opérateurs</a:t>
            </a:r>
          </a:p>
          <a:p>
            <a:pPr lvl="2"/>
            <a:r>
              <a:rPr lang="fr-FR" altLang="fr-FR" dirty="0"/>
              <a:t>Pour attirer beaucoup de clients et rester compétitifs, les opérateurs doivent fournir des services de haute qualité à un prix très attractif    </a:t>
            </a:r>
          </a:p>
          <a:p>
            <a:pPr lvl="1"/>
            <a:endParaRPr lang="fr-FR" altLang="fr-FR" sz="2000" dirty="0"/>
          </a:p>
          <a:p>
            <a:pPr lvl="1"/>
            <a:r>
              <a:rPr lang="fr-FR" altLang="fr-FR" sz="2000" b="1" dirty="0">
                <a:solidFill>
                  <a:srgbClr val="FF6600"/>
                </a:solidFill>
              </a:rPr>
              <a:t>Les réseaux externes </a:t>
            </a:r>
            <a:r>
              <a:rPr lang="fr-FR" altLang="fr-FR" sz="2000" dirty="0"/>
              <a:t>: les utilisateurs GSM doivent être capables de communiquer avec d’autres systèmes publics (RTCP, RNIS, IP, X.25...) </a:t>
            </a:r>
          </a:p>
          <a:p>
            <a:pPr lvl="2"/>
            <a:r>
              <a:rPr lang="fr-FR" altLang="fr-FR" dirty="0"/>
              <a:t>Remarque : les différents réseaux GSM sont en général interconnectés via les réseaux fixes</a:t>
            </a:r>
          </a:p>
        </p:txBody>
      </p:sp>
      <p:pic>
        <p:nvPicPr>
          <p:cNvPr id="35848" name="2 - OTC GSM Architecture271.WAV">
            <a:hlinkClick r:id="" action="ppaction://media"/>
            <a:extLst>
              <a:ext uri="{FF2B5EF4-FFF2-40B4-BE49-F238E27FC236}">
                <a16:creationId xmlns:a16="http://schemas.microsoft.com/office/drawing/2014/main" id="{CBB7A83C-9DE1-28C2-C9FB-917704F216F0}"/>
              </a:ext>
            </a:extLst>
          </p:cNvPr>
          <p:cNvPicPr>
            <a:picLocks noRot="1" noChangeAspect="1" noChangeArrowheads="1"/>
          </p:cNvPicPr>
          <p:nvPr>
            <a:audioFile r:link="rId1"/>
          </p:nvPr>
        </p:nvPicPr>
        <p:blipFill>
          <a:blip r:embed="rId4">
            <a:extLst>
              <a:ext uri="{28A0092B-C50C-407E-A947-70E740481C1C}">
                <a14:useLocalDpi xmlns:a14="http://schemas.microsoft.com/office/drawing/2010/main" val="0"/>
              </a:ext>
            </a:extLst>
          </a:blip>
          <a:srcRect/>
          <a:stretch>
            <a:fillRect/>
          </a:stretch>
        </p:blipFill>
        <p:spPr bwMode="auto">
          <a:xfrm>
            <a:off x="10325100" y="65151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1645512"/>
      </p:ext>
    </p:extLst>
  </p:cSld>
  <p:clrMapOvr>
    <a:masterClrMapping/>
  </p:clrMapOvr>
  <p:transition advTm="4500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3584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3584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8011" y="151882"/>
            <a:ext cx="9762218" cy="553998"/>
          </a:xfrm>
        </p:spPr>
        <p:txBody>
          <a:bodyPr>
            <a:normAutofit fontScale="90000"/>
          </a:bodyPr>
          <a:lstStyle/>
          <a:p>
            <a:r>
              <a:rPr lang="fr-FR" dirty="0"/>
              <a:t>Architecture 2G</a:t>
            </a:r>
          </a:p>
        </p:txBody>
      </p:sp>
      <p:sp>
        <p:nvSpPr>
          <p:cNvPr id="3" name="Espace réservé de la date 2"/>
          <p:cNvSpPr>
            <a:spLocks noGrp="1"/>
          </p:cNvSpPr>
          <p:nvPr>
            <p:ph type="dt" sz="half" idx="2"/>
          </p:nvPr>
        </p:nvSpPr>
        <p:spPr/>
        <p:txBody>
          <a:bodyPr/>
          <a:lstStyle/>
          <a:p>
            <a:fld id="{58F6A228-9EF8-4EB6-B51D-1D4A416F9020}" type="datetime3">
              <a:rPr lang="fr-FR" smtClean="0"/>
              <a:pPr/>
              <a:t>20.09.23</a:t>
            </a:fld>
            <a:endParaRPr lang="fr-FR" dirty="0"/>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13</a:t>
            </a:fld>
            <a:endParaRPr lang="fr-FR" dirty="0"/>
          </a:p>
        </p:txBody>
      </p:sp>
      <p:sp>
        <p:nvSpPr>
          <p:cNvPr id="5" name="Espace réservé du texte 4"/>
          <p:cNvSpPr>
            <a:spLocks noGrp="1"/>
          </p:cNvSpPr>
          <p:nvPr>
            <p:ph type="body" sz="quarter" idx="10"/>
          </p:nvPr>
        </p:nvSpPr>
        <p:spPr>
          <a:xfrm>
            <a:off x="6248403" y="313473"/>
            <a:ext cx="5859584" cy="4225772"/>
          </a:xfrm>
        </p:spPr>
        <p:txBody>
          <a:bodyPr>
            <a:normAutofit fontScale="92500" lnSpcReduction="10000"/>
          </a:bodyPr>
          <a:lstStyle/>
          <a:p>
            <a:pPr lvl="1"/>
            <a:r>
              <a:rPr lang="fr-FR" sz="1333" dirty="0"/>
              <a:t>BTS : </a:t>
            </a:r>
            <a:r>
              <a:rPr lang="fr-FR" sz="1200" dirty="0"/>
              <a:t>Couche Physique  (transmission radio, </a:t>
            </a:r>
            <a:r>
              <a:rPr lang="fr-FR" sz="1200" dirty="0" err="1"/>
              <a:t>mod</a:t>
            </a:r>
            <a:r>
              <a:rPr lang="fr-FR" sz="1200" dirty="0"/>
              <a:t>/</a:t>
            </a:r>
            <a:r>
              <a:rPr lang="fr-FR" sz="1200" dirty="0" err="1"/>
              <a:t>demod</a:t>
            </a:r>
            <a:r>
              <a:rPr lang="fr-FR" sz="1200" dirty="0"/>
              <a:t>, </a:t>
            </a:r>
            <a:r>
              <a:rPr lang="fr-FR" sz="1200" dirty="0" err="1"/>
              <a:t>mulitplexage</a:t>
            </a:r>
            <a:r>
              <a:rPr lang="fr-FR" sz="1200" dirty="0"/>
              <a:t>,..) et Liaison (échange </a:t>
            </a:r>
            <a:r>
              <a:rPr lang="fr-FR" sz="1200" dirty="0" err="1"/>
              <a:t>sig</a:t>
            </a:r>
            <a:r>
              <a:rPr lang="fr-FR" sz="1200" dirty="0"/>
              <a:t> et données entre MS et réseau)</a:t>
            </a:r>
          </a:p>
          <a:p>
            <a:pPr lvl="1"/>
            <a:r>
              <a:rPr lang="fr-FR" sz="1333" dirty="0"/>
              <a:t>BSC : </a:t>
            </a:r>
            <a:r>
              <a:rPr lang="fr-FR" sz="1200" dirty="0"/>
              <a:t>allocation de ressources, contrôle de puissance, HO</a:t>
            </a:r>
          </a:p>
          <a:p>
            <a:pPr lvl="1"/>
            <a:r>
              <a:rPr lang="fr-FR" sz="1333" dirty="0"/>
              <a:t>TRAU : </a:t>
            </a:r>
            <a:r>
              <a:rPr lang="fr-FR" sz="1200" dirty="0"/>
              <a:t>adaptation de débit pour la voix (16k </a:t>
            </a:r>
            <a:r>
              <a:rPr lang="fr-FR" sz="1200" dirty="0">
                <a:sym typeface="Wingdings" panose="05000000000000000000" pitchFamily="2" charset="2"/>
              </a:rPr>
              <a:t> 64k), peut aussi faire le d’adaptation de dédit data</a:t>
            </a:r>
            <a:endParaRPr lang="fr-FR" sz="1200" dirty="0"/>
          </a:p>
          <a:p>
            <a:pPr lvl="1"/>
            <a:r>
              <a:rPr lang="fr-FR" sz="1333" dirty="0"/>
              <a:t>MSC : </a:t>
            </a:r>
            <a:r>
              <a:rPr lang="fr-FR" sz="1200" dirty="0"/>
              <a:t>Commutation entre  les MSC (</a:t>
            </a:r>
            <a:r>
              <a:rPr lang="fr-FR" sz="1200" dirty="0" err="1"/>
              <a:t>comm</a:t>
            </a:r>
            <a:r>
              <a:rPr lang="fr-FR" sz="1200" dirty="0"/>
              <a:t>, HO,..) dialogue avec VLR,</a:t>
            </a:r>
          </a:p>
          <a:p>
            <a:pPr lvl="1"/>
            <a:r>
              <a:rPr lang="fr-FR" sz="1333" dirty="0"/>
              <a:t>HLR : </a:t>
            </a:r>
            <a:r>
              <a:rPr lang="fr-FR" sz="1200" dirty="0"/>
              <a:t>identité des utilisateurs (chiffrement, IMSI, MSISDN, localisation actuelle), infos pour le </a:t>
            </a:r>
            <a:r>
              <a:rPr lang="fr-FR" sz="1200" dirty="0" err="1"/>
              <a:t>roaming</a:t>
            </a:r>
            <a:r>
              <a:rPr lang="fr-FR" sz="1200" dirty="0"/>
              <a:t>. Back-end : base de donnée, front-end : gestion de la signalisation</a:t>
            </a:r>
          </a:p>
          <a:p>
            <a:pPr lvl="1"/>
            <a:r>
              <a:rPr lang="fr-FR" sz="1333" dirty="0"/>
              <a:t>AUC : </a:t>
            </a:r>
            <a:r>
              <a:rPr lang="fr-FR" sz="1200" dirty="0"/>
              <a:t>authentification / clé de chiffrement de chaque abonné</a:t>
            </a:r>
          </a:p>
          <a:p>
            <a:pPr lvl="1"/>
            <a:r>
              <a:rPr lang="fr-FR" sz="1333" dirty="0"/>
              <a:t>VLR : </a:t>
            </a:r>
            <a:r>
              <a:rPr lang="fr-FR" sz="1200" dirty="0"/>
              <a:t>Localisation courante (idem HLR + TMSI) </a:t>
            </a:r>
          </a:p>
          <a:p>
            <a:pPr lvl="1"/>
            <a:r>
              <a:rPr lang="fr-FR" sz="1333" dirty="0"/>
              <a:t>EIR : </a:t>
            </a:r>
            <a:r>
              <a:rPr lang="fr-FR" sz="1200" dirty="0"/>
              <a:t>identité des terminaux, </a:t>
            </a:r>
            <a:r>
              <a:rPr lang="fr-FR" sz="1200" dirty="0" err="1"/>
              <a:t>blacklist</a:t>
            </a:r>
            <a:endParaRPr lang="fr-FR" sz="1200" dirty="0"/>
          </a:p>
          <a:p>
            <a:pPr lvl="1"/>
            <a:r>
              <a:rPr lang="fr-FR" sz="1333" dirty="0"/>
              <a:t>SMSC : </a:t>
            </a:r>
            <a:r>
              <a:rPr lang="fr-FR" sz="1200" dirty="0"/>
              <a:t>gestion des SMS, facturation</a:t>
            </a:r>
          </a:p>
          <a:p>
            <a:pPr lvl="1"/>
            <a:r>
              <a:rPr lang="fr-FR" sz="1333" dirty="0"/>
              <a:t>GMSC : </a:t>
            </a:r>
            <a:r>
              <a:rPr lang="fr-FR" sz="1200" dirty="0"/>
              <a:t>fournit la fonction </a:t>
            </a:r>
            <a:r>
              <a:rPr lang="fr-FR" sz="1200" dirty="0" err="1"/>
              <a:t>Edge</a:t>
            </a:r>
            <a:r>
              <a:rPr lang="fr-FR" sz="1200" dirty="0"/>
              <a:t>, passerelle avec le réseau téléphonique et les réseaux IP, les autres opérateurs</a:t>
            </a:r>
          </a:p>
        </p:txBody>
      </p:sp>
      <p:pic>
        <p:nvPicPr>
          <p:cNvPr id="1026" name="Picture 2" descr="http://img.docstoccdn.com/thumb/orig/13259350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8587" y="911227"/>
            <a:ext cx="5849816" cy="4387363"/>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3691331" y="2407385"/>
            <a:ext cx="351378" cy="461665"/>
          </a:xfrm>
          <a:prstGeom prst="rect">
            <a:avLst/>
          </a:prstGeom>
          <a:noFill/>
        </p:spPr>
        <p:txBody>
          <a:bodyPr wrap="none" rtlCol="0">
            <a:spAutoFit/>
          </a:bodyPr>
          <a:lstStyle/>
          <a:p>
            <a:r>
              <a:rPr lang="fr-FR" sz="2400" dirty="0">
                <a:solidFill>
                  <a:srgbClr val="FFFF00"/>
                </a:solidFill>
                <a:latin typeface="Britannic Bold" panose="020B0903060703020204" pitchFamily="34" charset="0"/>
              </a:rPr>
              <a:t>A</a:t>
            </a:r>
          </a:p>
        </p:txBody>
      </p:sp>
      <p:sp>
        <p:nvSpPr>
          <p:cNvPr id="9" name="ZoneTexte 8"/>
          <p:cNvSpPr txBox="1"/>
          <p:nvPr/>
        </p:nvSpPr>
        <p:spPr>
          <a:xfrm>
            <a:off x="2955659" y="1874324"/>
            <a:ext cx="814647" cy="461665"/>
          </a:xfrm>
          <a:prstGeom prst="rect">
            <a:avLst/>
          </a:prstGeom>
          <a:noFill/>
        </p:spPr>
        <p:txBody>
          <a:bodyPr wrap="none" rtlCol="0">
            <a:spAutoFit/>
          </a:bodyPr>
          <a:lstStyle/>
          <a:p>
            <a:r>
              <a:rPr lang="fr-FR" sz="2400" dirty="0" err="1">
                <a:solidFill>
                  <a:srgbClr val="FFFF00"/>
                </a:solidFill>
                <a:latin typeface="Britannic Bold" panose="020B0903060703020204" pitchFamily="34" charset="0"/>
              </a:rPr>
              <a:t>A-ter</a:t>
            </a:r>
            <a:endParaRPr lang="fr-FR" sz="2400" dirty="0">
              <a:solidFill>
                <a:srgbClr val="FFFF00"/>
              </a:solidFill>
              <a:latin typeface="Britannic Bold" panose="020B0903060703020204" pitchFamily="34" charset="0"/>
            </a:endParaRPr>
          </a:p>
        </p:txBody>
      </p:sp>
      <p:sp>
        <p:nvSpPr>
          <p:cNvPr id="10" name="ZoneTexte 9"/>
          <p:cNvSpPr txBox="1"/>
          <p:nvPr/>
        </p:nvSpPr>
        <p:spPr>
          <a:xfrm>
            <a:off x="1125851" y="1826814"/>
            <a:ext cx="829073" cy="461665"/>
          </a:xfrm>
          <a:prstGeom prst="rect">
            <a:avLst/>
          </a:prstGeom>
          <a:noFill/>
        </p:spPr>
        <p:txBody>
          <a:bodyPr wrap="none" rtlCol="0">
            <a:spAutoFit/>
          </a:bodyPr>
          <a:lstStyle/>
          <a:p>
            <a:r>
              <a:rPr lang="fr-FR" sz="2400" dirty="0">
                <a:solidFill>
                  <a:srgbClr val="FFFF00"/>
                </a:solidFill>
                <a:latin typeface="Britannic Bold" panose="020B0903060703020204" pitchFamily="34" charset="0"/>
              </a:rPr>
              <a:t>A-bis</a:t>
            </a:r>
          </a:p>
        </p:txBody>
      </p:sp>
      <p:sp>
        <p:nvSpPr>
          <p:cNvPr id="11" name="ZoneTexte 10"/>
          <p:cNvSpPr txBox="1"/>
          <p:nvPr/>
        </p:nvSpPr>
        <p:spPr>
          <a:xfrm>
            <a:off x="510301" y="3908049"/>
            <a:ext cx="623889" cy="461665"/>
          </a:xfrm>
          <a:prstGeom prst="rect">
            <a:avLst/>
          </a:prstGeom>
          <a:noFill/>
        </p:spPr>
        <p:txBody>
          <a:bodyPr wrap="none" rtlCol="0">
            <a:spAutoFit/>
          </a:bodyPr>
          <a:lstStyle/>
          <a:p>
            <a:r>
              <a:rPr lang="fr-FR" sz="2400" dirty="0">
                <a:solidFill>
                  <a:srgbClr val="FFFF00"/>
                </a:solidFill>
                <a:latin typeface="Britannic Bold" panose="020B0903060703020204" pitchFamily="34" charset="0"/>
              </a:rPr>
              <a:t>Um</a:t>
            </a:r>
          </a:p>
        </p:txBody>
      </p:sp>
    </p:spTree>
    <p:extLst>
      <p:ext uri="{BB962C8B-B14F-4D97-AF65-F5344CB8AC3E}">
        <p14:creationId xmlns:p14="http://schemas.microsoft.com/office/powerpoint/2010/main" val="1786452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366295" y="178702"/>
            <a:ext cx="9762218" cy="553998"/>
          </a:xfrm>
        </p:spPr>
        <p:txBody>
          <a:bodyPr>
            <a:normAutofit fontScale="90000"/>
          </a:bodyPr>
          <a:lstStyle/>
          <a:p>
            <a:pPr algn="ctr"/>
            <a:r>
              <a:rPr lang="fr-FR" dirty="0"/>
              <a:t>Trame Radio</a:t>
            </a:r>
          </a:p>
        </p:txBody>
      </p:sp>
      <p:sp>
        <p:nvSpPr>
          <p:cNvPr id="3" name="Espace réservé de la date 2"/>
          <p:cNvSpPr>
            <a:spLocks noGrp="1"/>
          </p:cNvSpPr>
          <p:nvPr>
            <p:ph type="dt" sz="half" idx="2"/>
          </p:nvPr>
        </p:nvSpPr>
        <p:spPr/>
        <p:txBody>
          <a:bodyPr/>
          <a:lstStyle/>
          <a:p>
            <a:fld id="{58F6A228-9EF8-4EB6-B51D-1D4A416F9020}" type="datetime3">
              <a:rPr lang="fr-FR" smtClean="0"/>
              <a:pPr/>
              <a:t>20.09.23</a:t>
            </a:fld>
            <a:endParaRPr lang="fr-FR" dirty="0"/>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14</a:t>
            </a:fld>
            <a:endParaRPr lang="fr-FR" dirty="0"/>
          </a:p>
        </p:txBody>
      </p:sp>
      <p:sp>
        <p:nvSpPr>
          <p:cNvPr id="6" name="Rectangle 5"/>
          <p:cNvSpPr/>
          <p:nvPr/>
        </p:nvSpPr>
        <p:spPr>
          <a:xfrm>
            <a:off x="297711" y="768680"/>
            <a:ext cx="11114567" cy="3970511"/>
          </a:xfrm>
          <a:prstGeom prst="rect">
            <a:avLst/>
          </a:prstGeom>
        </p:spPr>
        <p:txBody>
          <a:bodyPr wrap="square">
            <a:spAutoFit/>
          </a:bodyPr>
          <a:lstStyle/>
          <a:p>
            <a:pPr algn="just" defTabSz="1015975"/>
            <a:r>
              <a:rPr lang="fr-FR" altLang="fr-FR" sz="1600" dirty="0"/>
              <a:t>Multiplexage temporel et fréquentiel</a:t>
            </a:r>
          </a:p>
          <a:p>
            <a:pPr algn="just" defTabSz="1015975"/>
            <a:r>
              <a:rPr lang="fr-FR" altLang="fr-FR" sz="1467" dirty="0"/>
              <a:t>Le système TDMA (Time Division Multiple Access ou AMRT). Sur la trame TDMA, chaque utilisateur a un intervalle de temps parmi 8 sur une fréquence)</a:t>
            </a:r>
          </a:p>
          <a:p>
            <a:pPr algn="just" defTabSz="1015975"/>
            <a:endParaRPr lang="fr-FR" altLang="fr-FR" sz="1467" dirty="0"/>
          </a:p>
          <a:p>
            <a:pPr algn="just" defTabSz="1015975"/>
            <a:endParaRPr lang="fr-FR" altLang="fr-FR" sz="1600" dirty="0"/>
          </a:p>
          <a:p>
            <a:pPr algn="just" defTabSz="1015975"/>
            <a:endParaRPr lang="fr-FR" altLang="fr-FR" sz="1600" dirty="0"/>
          </a:p>
          <a:p>
            <a:pPr algn="just" defTabSz="1015975"/>
            <a:endParaRPr lang="fr-FR" altLang="fr-FR" sz="1600" dirty="0"/>
          </a:p>
          <a:p>
            <a:pPr algn="just" defTabSz="1015975"/>
            <a:endParaRPr lang="fr-FR" altLang="fr-FR" sz="1600" dirty="0"/>
          </a:p>
          <a:p>
            <a:pPr algn="just" defTabSz="1015975"/>
            <a:endParaRPr lang="fr-FR" altLang="fr-FR" sz="1600" dirty="0"/>
          </a:p>
          <a:p>
            <a:pPr algn="just" defTabSz="1015975"/>
            <a:endParaRPr lang="fr-FR" altLang="fr-FR" sz="1600" dirty="0"/>
          </a:p>
          <a:p>
            <a:pPr algn="just" defTabSz="1015975"/>
            <a:endParaRPr lang="fr-FR" altLang="fr-FR" sz="1600" dirty="0"/>
          </a:p>
          <a:p>
            <a:pPr algn="just" defTabSz="1015975"/>
            <a:endParaRPr lang="fr-FR" altLang="fr-FR" sz="1600" dirty="0"/>
          </a:p>
          <a:p>
            <a:pPr algn="just" defTabSz="1015975"/>
            <a:endParaRPr lang="fr-FR" altLang="fr-FR" sz="1600" dirty="0"/>
          </a:p>
          <a:p>
            <a:pPr algn="just" defTabSz="1015975"/>
            <a:endParaRPr lang="fr-FR" altLang="fr-FR" sz="1600" dirty="0"/>
          </a:p>
          <a:p>
            <a:pPr algn="just" defTabSz="1015975"/>
            <a:endParaRPr lang="fr-FR" altLang="fr-FR" sz="1600" dirty="0"/>
          </a:p>
          <a:p>
            <a:pPr algn="just" defTabSz="1015975"/>
            <a:r>
              <a:rPr lang="fr-FR" altLang="fr-FR" sz="1600" dirty="0"/>
              <a:t>Pour augmenter la capacité, on ajoute des fréquences : à chaque fréquence ajoutée (TRX), on gagne 8 IT </a:t>
            </a:r>
            <a:r>
              <a:rPr lang="fr-FR" altLang="fr-FR" sz="1600" dirty="0">
                <a:sym typeface="Wingdings" panose="05000000000000000000" pitchFamily="2" charset="2"/>
              </a:rPr>
              <a:t> FDMA</a:t>
            </a:r>
            <a:endParaRPr lang="fr-FR" altLang="fr-FR" sz="1600" dirty="0"/>
          </a:p>
        </p:txBody>
      </p:sp>
      <p:grpSp>
        <p:nvGrpSpPr>
          <p:cNvPr id="9" name="Group 4"/>
          <p:cNvGrpSpPr>
            <a:grpSpLocks/>
          </p:cNvGrpSpPr>
          <p:nvPr/>
        </p:nvGrpSpPr>
        <p:grpSpPr bwMode="auto">
          <a:xfrm>
            <a:off x="1528122" y="1603954"/>
            <a:ext cx="8652017" cy="2721253"/>
            <a:chOff x="423" y="1536"/>
            <a:chExt cx="5016" cy="1853"/>
          </a:xfrm>
        </p:grpSpPr>
        <p:sp>
          <p:nvSpPr>
            <p:cNvPr id="10" name="Line 5"/>
            <p:cNvSpPr>
              <a:spLocks noChangeShapeType="1"/>
            </p:cNvSpPr>
            <p:nvPr/>
          </p:nvSpPr>
          <p:spPr bwMode="auto">
            <a:xfrm>
              <a:off x="768" y="1589"/>
              <a:ext cx="0" cy="1479"/>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200"/>
            </a:p>
          </p:txBody>
        </p:sp>
        <p:sp>
          <p:nvSpPr>
            <p:cNvPr id="11" name="Line 6"/>
            <p:cNvSpPr>
              <a:spLocks noChangeShapeType="1"/>
            </p:cNvSpPr>
            <p:nvPr/>
          </p:nvSpPr>
          <p:spPr bwMode="auto">
            <a:xfrm>
              <a:off x="773" y="3072"/>
              <a:ext cx="4263"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200"/>
            </a:p>
          </p:txBody>
        </p:sp>
        <p:sp>
          <p:nvSpPr>
            <p:cNvPr id="12" name="Rectangle 7"/>
            <p:cNvSpPr>
              <a:spLocks noChangeArrowheads="1"/>
            </p:cNvSpPr>
            <p:nvPr/>
          </p:nvSpPr>
          <p:spPr bwMode="auto">
            <a:xfrm>
              <a:off x="807" y="1536"/>
              <a:ext cx="492"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lvl1pPr marL="342900" indent="-342900"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fontAlgn="base">
                <a:spcBef>
                  <a:spcPct val="0"/>
                </a:spcBef>
                <a:spcAft>
                  <a:spcPct val="0"/>
                </a:spcAft>
                <a:defRPr>
                  <a:solidFill>
                    <a:schemeClr val="tx1"/>
                  </a:solidFill>
                  <a:latin typeface="Arial" charset="0"/>
                </a:defRPr>
              </a:lvl6pPr>
              <a:lvl7pPr marL="2971800" indent="-228600" defTabSz="762000" fontAlgn="base">
                <a:spcBef>
                  <a:spcPct val="0"/>
                </a:spcBef>
                <a:spcAft>
                  <a:spcPct val="0"/>
                </a:spcAft>
                <a:defRPr>
                  <a:solidFill>
                    <a:schemeClr val="tx1"/>
                  </a:solidFill>
                  <a:latin typeface="Arial" charset="0"/>
                </a:defRPr>
              </a:lvl7pPr>
              <a:lvl8pPr marL="3429000" indent="-228600" defTabSz="762000" fontAlgn="base">
                <a:spcBef>
                  <a:spcPct val="0"/>
                </a:spcBef>
                <a:spcAft>
                  <a:spcPct val="0"/>
                </a:spcAft>
                <a:defRPr>
                  <a:solidFill>
                    <a:schemeClr val="tx1"/>
                  </a:solidFill>
                  <a:latin typeface="Arial" charset="0"/>
                </a:defRPr>
              </a:lvl8pPr>
              <a:lvl9pPr marL="3886200" indent="-228600" defTabSz="762000" fontAlgn="base">
                <a:spcBef>
                  <a:spcPct val="0"/>
                </a:spcBef>
                <a:spcAft>
                  <a:spcPct val="0"/>
                </a:spcAft>
                <a:defRPr>
                  <a:solidFill>
                    <a:schemeClr val="tx1"/>
                  </a:solidFill>
                  <a:latin typeface="Arial" charset="0"/>
                </a:defRPr>
              </a:lvl9pPr>
            </a:lstStyle>
            <a:p>
              <a:pPr eaLnBrk="0" hangingPunct="0">
                <a:spcBef>
                  <a:spcPct val="20000"/>
                </a:spcBef>
              </a:pPr>
              <a:r>
                <a:rPr lang="fr-FR" altLang="fr-FR" sz="1333">
                  <a:latin typeface="Times New Roman" pitchFamily="18" charset="0"/>
                </a:rPr>
                <a:t>F (MHz)</a:t>
              </a:r>
            </a:p>
          </p:txBody>
        </p:sp>
        <p:sp>
          <p:nvSpPr>
            <p:cNvPr id="13" name="Rectangle 8"/>
            <p:cNvSpPr>
              <a:spLocks noChangeArrowheads="1"/>
            </p:cNvSpPr>
            <p:nvPr/>
          </p:nvSpPr>
          <p:spPr bwMode="auto">
            <a:xfrm>
              <a:off x="5031" y="2976"/>
              <a:ext cx="408"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lvl1pPr marL="342900" indent="-342900"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fontAlgn="base">
                <a:spcBef>
                  <a:spcPct val="0"/>
                </a:spcBef>
                <a:spcAft>
                  <a:spcPct val="0"/>
                </a:spcAft>
                <a:defRPr>
                  <a:solidFill>
                    <a:schemeClr val="tx1"/>
                  </a:solidFill>
                  <a:latin typeface="Arial" charset="0"/>
                </a:defRPr>
              </a:lvl6pPr>
              <a:lvl7pPr marL="2971800" indent="-228600" defTabSz="762000" fontAlgn="base">
                <a:spcBef>
                  <a:spcPct val="0"/>
                </a:spcBef>
                <a:spcAft>
                  <a:spcPct val="0"/>
                </a:spcAft>
                <a:defRPr>
                  <a:solidFill>
                    <a:schemeClr val="tx1"/>
                  </a:solidFill>
                  <a:latin typeface="Arial" charset="0"/>
                </a:defRPr>
              </a:lvl7pPr>
              <a:lvl8pPr marL="3429000" indent="-228600" defTabSz="762000" fontAlgn="base">
                <a:spcBef>
                  <a:spcPct val="0"/>
                </a:spcBef>
                <a:spcAft>
                  <a:spcPct val="0"/>
                </a:spcAft>
                <a:defRPr>
                  <a:solidFill>
                    <a:schemeClr val="tx1"/>
                  </a:solidFill>
                  <a:latin typeface="Arial" charset="0"/>
                </a:defRPr>
              </a:lvl8pPr>
              <a:lvl9pPr marL="3886200" indent="-228600" defTabSz="762000" fontAlgn="base">
                <a:spcBef>
                  <a:spcPct val="0"/>
                </a:spcBef>
                <a:spcAft>
                  <a:spcPct val="0"/>
                </a:spcAft>
                <a:defRPr>
                  <a:solidFill>
                    <a:schemeClr val="tx1"/>
                  </a:solidFill>
                  <a:latin typeface="Arial" charset="0"/>
                </a:defRPr>
              </a:lvl9pPr>
            </a:lstStyle>
            <a:p>
              <a:pPr eaLnBrk="0" hangingPunct="0">
                <a:spcBef>
                  <a:spcPct val="20000"/>
                </a:spcBef>
              </a:pPr>
              <a:r>
                <a:rPr lang="fr-FR" altLang="fr-FR" sz="1333">
                  <a:latin typeface="Times New Roman" pitchFamily="18" charset="0"/>
                </a:rPr>
                <a:t>T (ms)</a:t>
              </a:r>
            </a:p>
          </p:txBody>
        </p:sp>
        <p:sp>
          <p:nvSpPr>
            <p:cNvPr id="14" name="Rectangle 9"/>
            <p:cNvSpPr>
              <a:spLocks noChangeArrowheads="1"/>
            </p:cNvSpPr>
            <p:nvPr/>
          </p:nvSpPr>
          <p:spPr bwMode="auto">
            <a:xfrm>
              <a:off x="1012" y="2356"/>
              <a:ext cx="232" cy="184"/>
            </a:xfrm>
            <a:prstGeom prst="rect">
              <a:avLst/>
            </a:prstGeom>
            <a:solidFill>
              <a:srgbClr val="DADADA"/>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sz="1200"/>
            </a:p>
          </p:txBody>
        </p:sp>
        <p:sp>
          <p:nvSpPr>
            <p:cNvPr id="15" name="Rectangle 10"/>
            <p:cNvSpPr>
              <a:spLocks noChangeArrowheads="1"/>
            </p:cNvSpPr>
            <p:nvPr/>
          </p:nvSpPr>
          <p:spPr bwMode="auto">
            <a:xfrm>
              <a:off x="1252" y="2356"/>
              <a:ext cx="232" cy="184"/>
            </a:xfrm>
            <a:prstGeom prst="rect">
              <a:avLst/>
            </a:prstGeom>
            <a:solidFill>
              <a:srgbClr val="91919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sz="1200"/>
            </a:p>
          </p:txBody>
        </p:sp>
        <p:sp>
          <p:nvSpPr>
            <p:cNvPr id="16" name="Rectangle 11"/>
            <p:cNvSpPr>
              <a:spLocks noChangeArrowheads="1"/>
            </p:cNvSpPr>
            <p:nvPr/>
          </p:nvSpPr>
          <p:spPr bwMode="auto">
            <a:xfrm>
              <a:off x="1732" y="2356"/>
              <a:ext cx="232" cy="18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sz="1200"/>
            </a:p>
          </p:txBody>
        </p:sp>
        <p:sp>
          <p:nvSpPr>
            <p:cNvPr id="17" name="Rectangle 12"/>
            <p:cNvSpPr>
              <a:spLocks noChangeArrowheads="1"/>
            </p:cNvSpPr>
            <p:nvPr/>
          </p:nvSpPr>
          <p:spPr bwMode="auto">
            <a:xfrm>
              <a:off x="1492" y="2356"/>
              <a:ext cx="232" cy="184"/>
            </a:xfrm>
            <a:prstGeom prst="rect">
              <a:avLst/>
            </a:prstGeom>
            <a:solidFill>
              <a:srgbClr val="676767"/>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sz="1200"/>
            </a:p>
          </p:txBody>
        </p:sp>
        <p:sp>
          <p:nvSpPr>
            <p:cNvPr id="18" name="Rectangle 13"/>
            <p:cNvSpPr>
              <a:spLocks noChangeArrowheads="1"/>
            </p:cNvSpPr>
            <p:nvPr/>
          </p:nvSpPr>
          <p:spPr bwMode="auto">
            <a:xfrm>
              <a:off x="1972" y="2356"/>
              <a:ext cx="232" cy="18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sz="1200"/>
            </a:p>
          </p:txBody>
        </p:sp>
        <p:sp>
          <p:nvSpPr>
            <p:cNvPr id="19" name="Rectangle 14"/>
            <p:cNvSpPr>
              <a:spLocks noChangeArrowheads="1"/>
            </p:cNvSpPr>
            <p:nvPr/>
          </p:nvSpPr>
          <p:spPr bwMode="auto">
            <a:xfrm>
              <a:off x="2692" y="2356"/>
              <a:ext cx="232" cy="18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sz="1200"/>
            </a:p>
          </p:txBody>
        </p:sp>
        <p:sp>
          <p:nvSpPr>
            <p:cNvPr id="20" name="Rectangle 15"/>
            <p:cNvSpPr>
              <a:spLocks noChangeArrowheads="1"/>
            </p:cNvSpPr>
            <p:nvPr/>
          </p:nvSpPr>
          <p:spPr bwMode="auto">
            <a:xfrm>
              <a:off x="2452" y="2356"/>
              <a:ext cx="232" cy="18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sz="1200"/>
            </a:p>
          </p:txBody>
        </p:sp>
        <p:sp>
          <p:nvSpPr>
            <p:cNvPr id="21" name="Rectangle 16"/>
            <p:cNvSpPr>
              <a:spLocks noChangeArrowheads="1"/>
            </p:cNvSpPr>
            <p:nvPr/>
          </p:nvSpPr>
          <p:spPr bwMode="auto">
            <a:xfrm>
              <a:off x="2212" y="2356"/>
              <a:ext cx="232" cy="18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sz="1200"/>
            </a:p>
          </p:txBody>
        </p:sp>
        <p:sp>
          <p:nvSpPr>
            <p:cNvPr id="22" name="Line 17"/>
            <p:cNvSpPr>
              <a:spLocks noChangeShapeType="1"/>
            </p:cNvSpPr>
            <p:nvPr/>
          </p:nvSpPr>
          <p:spPr bwMode="auto">
            <a:xfrm>
              <a:off x="1008" y="2549"/>
              <a:ext cx="0" cy="519"/>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200"/>
            </a:p>
          </p:txBody>
        </p:sp>
        <p:sp>
          <p:nvSpPr>
            <p:cNvPr id="23" name="Line 18"/>
            <p:cNvSpPr>
              <a:spLocks noChangeShapeType="1"/>
            </p:cNvSpPr>
            <p:nvPr/>
          </p:nvSpPr>
          <p:spPr bwMode="auto">
            <a:xfrm>
              <a:off x="1248" y="2549"/>
              <a:ext cx="0" cy="519"/>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200"/>
            </a:p>
          </p:txBody>
        </p:sp>
        <p:sp>
          <p:nvSpPr>
            <p:cNvPr id="24" name="Line 19"/>
            <p:cNvSpPr>
              <a:spLocks noChangeShapeType="1"/>
            </p:cNvSpPr>
            <p:nvPr/>
          </p:nvSpPr>
          <p:spPr bwMode="auto">
            <a:xfrm>
              <a:off x="2928" y="2549"/>
              <a:ext cx="0" cy="519"/>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200"/>
            </a:p>
          </p:txBody>
        </p:sp>
        <p:sp>
          <p:nvSpPr>
            <p:cNvPr id="25" name="Rectangle 20"/>
            <p:cNvSpPr>
              <a:spLocks noChangeArrowheads="1"/>
            </p:cNvSpPr>
            <p:nvPr/>
          </p:nvSpPr>
          <p:spPr bwMode="auto">
            <a:xfrm>
              <a:off x="2932" y="2356"/>
              <a:ext cx="232" cy="184"/>
            </a:xfrm>
            <a:prstGeom prst="rect">
              <a:avLst/>
            </a:prstGeom>
            <a:solidFill>
              <a:srgbClr val="DADADA"/>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sz="1200"/>
            </a:p>
          </p:txBody>
        </p:sp>
        <p:sp>
          <p:nvSpPr>
            <p:cNvPr id="26" name="Rectangle 21"/>
            <p:cNvSpPr>
              <a:spLocks noChangeArrowheads="1"/>
            </p:cNvSpPr>
            <p:nvPr/>
          </p:nvSpPr>
          <p:spPr bwMode="auto">
            <a:xfrm>
              <a:off x="3172" y="2356"/>
              <a:ext cx="232" cy="184"/>
            </a:xfrm>
            <a:prstGeom prst="rect">
              <a:avLst/>
            </a:prstGeom>
            <a:solidFill>
              <a:srgbClr val="91919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sz="1200"/>
            </a:p>
          </p:txBody>
        </p:sp>
        <p:sp>
          <p:nvSpPr>
            <p:cNvPr id="27" name="Rectangle 22"/>
            <p:cNvSpPr>
              <a:spLocks noChangeArrowheads="1"/>
            </p:cNvSpPr>
            <p:nvPr/>
          </p:nvSpPr>
          <p:spPr bwMode="auto">
            <a:xfrm>
              <a:off x="3652" y="2356"/>
              <a:ext cx="232" cy="18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sz="1200"/>
            </a:p>
          </p:txBody>
        </p:sp>
        <p:sp>
          <p:nvSpPr>
            <p:cNvPr id="28" name="Rectangle 23"/>
            <p:cNvSpPr>
              <a:spLocks noChangeArrowheads="1"/>
            </p:cNvSpPr>
            <p:nvPr/>
          </p:nvSpPr>
          <p:spPr bwMode="auto">
            <a:xfrm>
              <a:off x="3412" y="2356"/>
              <a:ext cx="232" cy="184"/>
            </a:xfrm>
            <a:prstGeom prst="rect">
              <a:avLst/>
            </a:prstGeom>
            <a:solidFill>
              <a:srgbClr val="676767"/>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sz="1200"/>
            </a:p>
          </p:txBody>
        </p:sp>
        <p:sp>
          <p:nvSpPr>
            <p:cNvPr id="29" name="Rectangle 24"/>
            <p:cNvSpPr>
              <a:spLocks noChangeArrowheads="1"/>
            </p:cNvSpPr>
            <p:nvPr/>
          </p:nvSpPr>
          <p:spPr bwMode="auto">
            <a:xfrm>
              <a:off x="3892" y="2356"/>
              <a:ext cx="232" cy="18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sz="1200"/>
            </a:p>
          </p:txBody>
        </p:sp>
        <p:sp>
          <p:nvSpPr>
            <p:cNvPr id="30" name="Rectangle 25"/>
            <p:cNvSpPr>
              <a:spLocks noChangeArrowheads="1"/>
            </p:cNvSpPr>
            <p:nvPr/>
          </p:nvSpPr>
          <p:spPr bwMode="auto">
            <a:xfrm>
              <a:off x="4612" y="2356"/>
              <a:ext cx="232" cy="18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sz="1200"/>
            </a:p>
          </p:txBody>
        </p:sp>
        <p:sp>
          <p:nvSpPr>
            <p:cNvPr id="31" name="Rectangle 26"/>
            <p:cNvSpPr>
              <a:spLocks noChangeArrowheads="1"/>
            </p:cNvSpPr>
            <p:nvPr/>
          </p:nvSpPr>
          <p:spPr bwMode="auto">
            <a:xfrm>
              <a:off x="4372" y="2356"/>
              <a:ext cx="232" cy="18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sz="1200"/>
            </a:p>
          </p:txBody>
        </p:sp>
        <p:sp>
          <p:nvSpPr>
            <p:cNvPr id="32" name="Rectangle 27"/>
            <p:cNvSpPr>
              <a:spLocks noChangeArrowheads="1"/>
            </p:cNvSpPr>
            <p:nvPr/>
          </p:nvSpPr>
          <p:spPr bwMode="auto">
            <a:xfrm>
              <a:off x="4132" y="2356"/>
              <a:ext cx="232" cy="18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sz="1200"/>
            </a:p>
          </p:txBody>
        </p:sp>
        <p:sp>
          <p:nvSpPr>
            <p:cNvPr id="33" name="Rectangle 28"/>
            <p:cNvSpPr>
              <a:spLocks noChangeArrowheads="1"/>
            </p:cNvSpPr>
            <p:nvPr/>
          </p:nvSpPr>
          <p:spPr bwMode="auto">
            <a:xfrm>
              <a:off x="999" y="2190"/>
              <a:ext cx="256" cy="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lvl1pPr marL="342900" indent="-342900"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fontAlgn="base">
                <a:spcBef>
                  <a:spcPct val="0"/>
                </a:spcBef>
                <a:spcAft>
                  <a:spcPct val="0"/>
                </a:spcAft>
                <a:defRPr>
                  <a:solidFill>
                    <a:schemeClr val="tx1"/>
                  </a:solidFill>
                  <a:latin typeface="Arial" charset="0"/>
                </a:defRPr>
              </a:lvl6pPr>
              <a:lvl7pPr marL="2971800" indent="-228600" defTabSz="762000" fontAlgn="base">
                <a:spcBef>
                  <a:spcPct val="0"/>
                </a:spcBef>
                <a:spcAft>
                  <a:spcPct val="0"/>
                </a:spcAft>
                <a:defRPr>
                  <a:solidFill>
                    <a:schemeClr val="tx1"/>
                  </a:solidFill>
                  <a:latin typeface="Arial" charset="0"/>
                </a:defRPr>
              </a:lvl7pPr>
              <a:lvl8pPr marL="3429000" indent="-228600" defTabSz="762000" fontAlgn="base">
                <a:spcBef>
                  <a:spcPct val="0"/>
                </a:spcBef>
                <a:spcAft>
                  <a:spcPct val="0"/>
                </a:spcAft>
                <a:defRPr>
                  <a:solidFill>
                    <a:schemeClr val="tx1"/>
                  </a:solidFill>
                  <a:latin typeface="Arial" charset="0"/>
                </a:defRPr>
              </a:lvl8pPr>
              <a:lvl9pPr marL="3886200" indent="-228600" defTabSz="762000" fontAlgn="base">
                <a:spcBef>
                  <a:spcPct val="0"/>
                </a:spcBef>
                <a:spcAft>
                  <a:spcPct val="0"/>
                </a:spcAft>
                <a:defRPr>
                  <a:solidFill>
                    <a:schemeClr val="tx1"/>
                  </a:solidFill>
                  <a:latin typeface="Arial" charset="0"/>
                </a:defRPr>
              </a:lvl9pPr>
            </a:lstStyle>
            <a:p>
              <a:pPr eaLnBrk="0" hangingPunct="0">
                <a:spcBef>
                  <a:spcPct val="20000"/>
                </a:spcBef>
              </a:pPr>
              <a:r>
                <a:rPr lang="fr-FR" altLang="fr-FR" sz="1067">
                  <a:latin typeface="Times New Roman" pitchFamily="18" charset="0"/>
                </a:rPr>
                <a:t>IT0</a:t>
              </a:r>
            </a:p>
          </p:txBody>
        </p:sp>
        <p:sp>
          <p:nvSpPr>
            <p:cNvPr id="34" name="Rectangle 29"/>
            <p:cNvSpPr>
              <a:spLocks noChangeArrowheads="1"/>
            </p:cNvSpPr>
            <p:nvPr/>
          </p:nvSpPr>
          <p:spPr bwMode="auto">
            <a:xfrm>
              <a:off x="1239" y="2190"/>
              <a:ext cx="256" cy="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lvl1pPr marL="342900" indent="-342900"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fontAlgn="base">
                <a:spcBef>
                  <a:spcPct val="0"/>
                </a:spcBef>
                <a:spcAft>
                  <a:spcPct val="0"/>
                </a:spcAft>
                <a:defRPr>
                  <a:solidFill>
                    <a:schemeClr val="tx1"/>
                  </a:solidFill>
                  <a:latin typeface="Arial" charset="0"/>
                </a:defRPr>
              </a:lvl6pPr>
              <a:lvl7pPr marL="2971800" indent="-228600" defTabSz="762000" fontAlgn="base">
                <a:spcBef>
                  <a:spcPct val="0"/>
                </a:spcBef>
                <a:spcAft>
                  <a:spcPct val="0"/>
                </a:spcAft>
                <a:defRPr>
                  <a:solidFill>
                    <a:schemeClr val="tx1"/>
                  </a:solidFill>
                  <a:latin typeface="Arial" charset="0"/>
                </a:defRPr>
              </a:lvl7pPr>
              <a:lvl8pPr marL="3429000" indent="-228600" defTabSz="762000" fontAlgn="base">
                <a:spcBef>
                  <a:spcPct val="0"/>
                </a:spcBef>
                <a:spcAft>
                  <a:spcPct val="0"/>
                </a:spcAft>
                <a:defRPr>
                  <a:solidFill>
                    <a:schemeClr val="tx1"/>
                  </a:solidFill>
                  <a:latin typeface="Arial" charset="0"/>
                </a:defRPr>
              </a:lvl8pPr>
              <a:lvl9pPr marL="3886200" indent="-228600" defTabSz="762000" fontAlgn="base">
                <a:spcBef>
                  <a:spcPct val="0"/>
                </a:spcBef>
                <a:spcAft>
                  <a:spcPct val="0"/>
                </a:spcAft>
                <a:defRPr>
                  <a:solidFill>
                    <a:schemeClr val="tx1"/>
                  </a:solidFill>
                  <a:latin typeface="Arial" charset="0"/>
                </a:defRPr>
              </a:lvl9pPr>
            </a:lstStyle>
            <a:p>
              <a:pPr eaLnBrk="0" hangingPunct="0">
                <a:spcBef>
                  <a:spcPct val="20000"/>
                </a:spcBef>
              </a:pPr>
              <a:r>
                <a:rPr lang="fr-FR" altLang="fr-FR" sz="1067">
                  <a:latin typeface="Times New Roman" pitchFamily="18" charset="0"/>
                </a:rPr>
                <a:t>IT1</a:t>
              </a:r>
            </a:p>
          </p:txBody>
        </p:sp>
        <p:sp>
          <p:nvSpPr>
            <p:cNvPr id="35" name="Rectangle 30"/>
            <p:cNvSpPr>
              <a:spLocks noChangeArrowheads="1"/>
            </p:cNvSpPr>
            <p:nvPr/>
          </p:nvSpPr>
          <p:spPr bwMode="auto">
            <a:xfrm>
              <a:off x="1479" y="2190"/>
              <a:ext cx="256" cy="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lvl1pPr marL="342900" indent="-342900"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fontAlgn="base">
                <a:spcBef>
                  <a:spcPct val="0"/>
                </a:spcBef>
                <a:spcAft>
                  <a:spcPct val="0"/>
                </a:spcAft>
                <a:defRPr>
                  <a:solidFill>
                    <a:schemeClr val="tx1"/>
                  </a:solidFill>
                  <a:latin typeface="Arial" charset="0"/>
                </a:defRPr>
              </a:lvl6pPr>
              <a:lvl7pPr marL="2971800" indent="-228600" defTabSz="762000" fontAlgn="base">
                <a:spcBef>
                  <a:spcPct val="0"/>
                </a:spcBef>
                <a:spcAft>
                  <a:spcPct val="0"/>
                </a:spcAft>
                <a:defRPr>
                  <a:solidFill>
                    <a:schemeClr val="tx1"/>
                  </a:solidFill>
                  <a:latin typeface="Arial" charset="0"/>
                </a:defRPr>
              </a:lvl7pPr>
              <a:lvl8pPr marL="3429000" indent="-228600" defTabSz="762000" fontAlgn="base">
                <a:spcBef>
                  <a:spcPct val="0"/>
                </a:spcBef>
                <a:spcAft>
                  <a:spcPct val="0"/>
                </a:spcAft>
                <a:defRPr>
                  <a:solidFill>
                    <a:schemeClr val="tx1"/>
                  </a:solidFill>
                  <a:latin typeface="Arial" charset="0"/>
                </a:defRPr>
              </a:lvl8pPr>
              <a:lvl9pPr marL="3886200" indent="-228600" defTabSz="762000" fontAlgn="base">
                <a:spcBef>
                  <a:spcPct val="0"/>
                </a:spcBef>
                <a:spcAft>
                  <a:spcPct val="0"/>
                </a:spcAft>
                <a:defRPr>
                  <a:solidFill>
                    <a:schemeClr val="tx1"/>
                  </a:solidFill>
                  <a:latin typeface="Arial" charset="0"/>
                </a:defRPr>
              </a:lvl9pPr>
            </a:lstStyle>
            <a:p>
              <a:pPr eaLnBrk="0" hangingPunct="0">
                <a:spcBef>
                  <a:spcPct val="20000"/>
                </a:spcBef>
              </a:pPr>
              <a:r>
                <a:rPr lang="fr-FR" altLang="fr-FR" sz="1067">
                  <a:latin typeface="Times New Roman" pitchFamily="18" charset="0"/>
                </a:rPr>
                <a:t>IT2</a:t>
              </a:r>
            </a:p>
          </p:txBody>
        </p:sp>
        <p:sp>
          <p:nvSpPr>
            <p:cNvPr id="36" name="Rectangle 31"/>
            <p:cNvSpPr>
              <a:spLocks noChangeArrowheads="1"/>
            </p:cNvSpPr>
            <p:nvPr/>
          </p:nvSpPr>
          <p:spPr bwMode="auto">
            <a:xfrm>
              <a:off x="2919" y="2190"/>
              <a:ext cx="256" cy="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lvl1pPr marL="342900" indent="-342900"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fontAlgn="base">
                <a:spcBef>
                  <a:spcPct val="0"/>
                </a:spcBef>
                <a:spcAft>
                  <a:spcPct val="0"/>
                </a:spcAft>
                <a:defRPr>
                  <a:solidFill>
                    <a:schemeClr val="tx1"/>
                  </a:solidFill>
                  <a:latin typeface="Arial" charset="0"/>
                </a:defRPr>
              </a:lvl6pPr>
              <a:lvl7pPr marL="2971800" indent="-228600" defTabSz="762000" fontAlgn="base">
                <a:spcBef>
                  <a:spcPct val="0"/>
                </a:spcBef>
                <a:spcAft>
                  <a:spcPct val="0"/>
                </a:spcAft>
                <a:defRPr>
                  <a:solidFill>
                    <a:schemeClr val="tx1"/>
                  </a:solidFill>
                  <a:latin typeface="Arial" charset="0"/>
                </a:defRPr>
              </a:lvl7pPr>
              <a:lvl8pPr marL="3429000" indent="-228600" defTabSz="762000" fontAlgn="base">
                <a:spcBef>
                  <a:spcPct val="0"/>
                </a:spcBef>
                <a:spcAft>
                  <a:spcPct val="0"/>
                </a:spcAft>
                <a:defRPr>
                  <a:solidFill>
                    <a:schemeClr val="tx1"/>
                  </a:solidFill>
                  <a:latin typeface="Arial" charset="0"/>
                </a:defRPr>
              </a:lvl8pPr>
              <a:lvl9pPr marL="3886200" indent="-228600" defTabSz="762000" fontAlgn="base">
                <a:spcBef>
                  <a:spcPct val="0"/>
                </a:spcBef>
                <a:spcAft>
                  <a:spcPct val="0"/>
                </a:spcAft>
                <a:defRPr>
                  <a:solidFill>
                    <a:schemeClr val="tx1"/>
                  </a:solidFill>
                  <a:latin typeface="Arial" charset="0"/>
                </a:defRPr>
              </a:lvl9pPr>
            </a:lstStyle>
            <a:p>
              <a:pPr eaLnBrk="0" hangingPunct="0">
                <a:spcBef>
                  <a:spcPct val="20000"/>
                </a:spcBef>
              </a:pPr>
              <a:r>
                <a:rPr lang="fr-FR" altLang="fr-FR" sz="1067">
                  <a:latin typeface="Times New Roman" pitchFamily="18" charset="0"/>
                </a:rPr>
                <a:t>IT0</a:t>
              </a:r>
            </a:p>
          </p:txBody>
        </p:sp>
        <p:sp>
          <p:nvSpPr>
            <p:cNvPr id="37" name="Rectangle 32"/>
            <p:cNvSpPr>
              <a:spLocks noChangeArrowheads="1"/>
            </p:cNvSpPr>
            <p:nvPr/>
          </p:nvSpPr>
          <p:spPr bwMode="auto">
            <a:xfrm>
              <a:off x="3159" y="2190"/>
              <a:ext cx="256" cy="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lvl1pPr marL="342900" indent="-342900"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fontAlgn="base">
                <a:spcBef>
                  <a:spcPct val="0"/>
                </a:spcBef>
                <a:spcAft>
                  <a:spcPct val="0"/>
                </a:spcAft>
                <a:defRPr>
                  <a:solidFill>
                    <a:schemeClr val="tx1"/>
                  </a:solidFill>
                  <a:latin typeface="Arial" charset="0"/>
                </a:defRPr>
              </a:lvl6pPr>
              <a:lvl7pPr marL="2971800" indent="-228600" defTabSz="762000" fontAlgn="base">
                <a:spcBef>
                  <a:spcPct val="0"/>
                </a:spcBef>
                <a:spcAft>
                  <a:spcPct val="0"/>
                </a:spcAft>
                <a:defRPr>
                  <a:solidFill>
                    <a:schemeClr val="tx1"/>
                  </a:solidFill>
                  <a:latin typeface="Arial" charset="0"/>
                </a:defRPr>
              </a:lvl7pPr>
              <a:lvl8pPr marL="3429000" indent="-228600" defTabSz="762000" fontAlgn="base">
                <a:spcBef>
                  <a:spcPct val="0"/>
                </a:spcBef>
                <a:spcAft>
                  <a:spcPct val="0"/>
                </a:spcAft>
                <a:defRPr>
                  <a:solidFill>
                    <a:schemeClr val="tx1"/>
                  </a:solidFill>
                  <a:latin typeface="Arial" charset="0"/>
                </a:defRPr>
              </a:lvl8pPr>
              <a:lvl9pPr marL="3886200" indent="-228600" defTabSz="762000" fontAlgn="base">
                <a:spcBef>
                  <a:spcPct val="0"/>
                </a:spcBef>
                <a:spcAft>
                  <a:spcPct val="0"/>
                </a:spcAft>
                <a:defRPr>
                  <a:solidFill>
                    <a:schemeClr val="tx1"/>
                  </a:solidFill>
                  <a:latin typeface="Arial" charset="0"/>
                </a:defRPr>
              </a:lvl9pPr>
            </a:lstStyle>
            <a:p>
              <a:pPr eaLnBrk="0" hangingPunct="0">
                <a:spcBef>
                  <a:spcPct val="20000"/>
                </a:spcBef>
              </a:pPr>
              <a:r>
                <a:rPr lang="fr-FR" altLang="fr-FR" sz="1067">
                  <a:latin typeface="Times New Roman" pitchFamily="18" charset="0"/>
                </a:rPr>
                <a:t>IT1</a:t>
              </a:r>
            </a:p>
          </p:txBody>
        </p:sp>
        <p:sp>
          <p:nvSpPr>
            <p:cNvPr id="38" name="Rectangle 33"/>
            <p:cNvSpPr>
              <a:spLocks noChangeArrowheads="1"/>
            </p:cNvSpPr>
            <p:nvPr/>
          </p:nvSpPr>
          <p:spPr bwMode="auto">
            <a:xfrm>
              <a:off x="3399" y="2190"/>
              <a:ext cx="256" cy="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lvl1pPr marL="342900" indent="-342900"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fontAlgn="base">
                <a:spcBef>
                  <a:spcPct val="0"/>
                </a:spcBef>
                <a:spcAft>
                  <a:spcPct val="0"/>
                </a:spcAft>
                <a:defRPr>
                  <a:solidFill>
                    <a:schemeClr val="tx1"/>
                  </a:solidFill>
                  <a:latin typeface="Arial" charset="0"/>
                </a:defRPr>
              </a:lvl6pPr>
              <a:lvl7pPr marL="2971800" indent="-228600" defTabSz="762000" fontAlgn="base">
                <a:spcBef>
                  <a:spcPct val="0"/>
                </a:spcBef>
                <a:spcAft>
                  <a:spcPct val="0"/>
                </a:spcAft>
                <a:defRPr>
                  <a:solidFill>
                    <a:schemeClr val="tx1"/>
                  </a:solidFill>
                  <a:latin typeface="Arial" charset="0"/>
                </a:defRPr>
              </a:lvl7pPr>
              <a:lvl8pPr marL="3429000" indent="-228600" defTabSz="762000" fontAlgn="base">
                <a:spcBef>
                  <a:spcPct val="0"/>
                </a:spcBef>
                <a:spcAft>
                  <a:spcPct val="0"/>
                </a:spcAft>
                <a:defRPr>
                  <a:solidFill>
                    <a:schemeClr val="tx1"/>
                  </a:solidFill>
                  <a:latin typeface="Arial" charset="0"/>
                </a:defRPr>
              </a:lvl8pPr>
              <a:lvl9pPr marL="3886200" indent="-228600" defTabSz="762000" fontAlgn="base">
                <a:spcBef>
                  <a:spcPct val="0"/>
                </a:spcBef>
                <a:spcAft>
                  <a:spcPct val="0"/>
                </a:spcAft>
                <a:defRPr>
                  <a:solidFill>
                    <a:schemeClr val="tx1"/>
                  </a:solidFill>
                  <a:latin typeface="Arial" charset="0"/>
                </a:defRPr>
              </a:lvl9pPr>
            </a:lstStyle>
            <a:p>
              <a:pPr eaLnBrk="0" hangingPunct="0">
                <a:spcBef>
                  <a:spcPct val="20000"/>
                </a:spcBef>
              </a:pPr>
              <a:r>
                <a:rPr lang="fr-FR" altLang="fr-FR" sz="1067">
                  <a:latin typeface="Times New Roman" pitchFamily="18" charset="0"/>
                </a:rPr>
                <a:t>IT2</a:t>
              </a:r>
            </a:p>
          </p:txBody>
        </p:sp>
        <p:sp>
          <p:nvSpPr>
            <p:cNvPr id="39" name="Line 34"/>
            <p:cNvSpPr>
              <a:spLocks noChangeShapeType="1"/>
            </p:cNvSpPr>
            <p:nvPr/>
          </p:nvSpPr>
          <p:spPr bwMode="auto">
            <a:xfrm>
              <a:off x="1013" y="2736"/>
              <a:ext cx="231"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200"/>
            </a:p>
          </p:txBody>
        </p:sp>
        <p:sp>
          <p:nvSpPr>
            <p:cNvPr id="40" name="Rectangle 35"/>
            <p:cNvSpPr>
              <a:spLocks noChangeArrowheads="1"/>
            </p:cNvSpPr>
            <p:nvPr/>
          </p:nvSpPr>
          <p:spPr bwMode="auto">
            <a:xfrm>
              <a:off x="423" y="2352"/>
              <a:ext cx="245"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lvl1pPr marL="342900" indent="-342900"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fontAlgn="base">
                <a:spcBef>
                  <a:spcPct val="0"/>
                </a:spcBef>
                <a:spcAft>
                  <a:spcPct val="0"/>
                </a:spcAft>
                <a:defRPr>
                  <a:solidFill>
                    <a:schemeClr val="tx1"/>
                  </a:solidFill>
                  <a:latin typeface="Arial" charset="0"/>
                </a:defRPr>
              </a:lvl6pPr>
              <a:lvl7pPr marL="2971800" indent="-228600" defTabSz="762000" fontAlgn="base">
                <a:spcBef>
                  <a:spcPct val="0"/>
                </a:spcBef>
                <a:spcAft>
                  <a:spcPct val="0"/>
                </a:spcAft>
                <a:defRPr>
                  <a:solidFill>
                    <a:schemeClr val="tx1"/>
                  </a:solidFill>
                  <a:latin typeface="Arial" charset="0"/>
                </a:defRPr>
              </a:lvl7pPr>
              <a:lvl8pPr marL="3429000" indent="-228600" defTabSz="762000" fontAlgn="base">
                <a:spcBef>
                  <a:spcPct val="0"/>
                </a:spcBef>
                <a:spcAft>
                  <a:spcPct val="0"/>
                </a:spcAft>
                <a:defRPr>
                  <a:solidFill>
                    <a:schemeClr val="tx1"/>
                  </a:solidFill>
                  <a:latin typeface="Arial" charset="0"/>
                </a:defRPr>
              </a:lvl8pPr>
              <a:lvl9pPr marL="3886200" indent="-228600" defTabSz="762000" fontAlgn="base">
                <a:spcBef>
                  <a:spcPct val="0"/>
                </a:spcBef>
                <a:spcAft>
                  <a:spcPct val="0"/>
                </a:spcAft>
                <a:defRPr>
                  <a:solidFill>
                    <a:schemeClr val="tx1"/>
                  </a:solidFill>
                  <a:latin typeface="Arial" charset="0"/>
                </a:defRPr>
              </a:lvl9pPr>
            </a:lstStyle>
            <a:p>
              <a:pPr eaLnBrk="0" hangingPunct="0">
                <a:spcBef>
                  <a:spcPct val="20000"/>
                </a:spcBef>
              </a:pPr>
              <a:r>
                <a:rPr lang="fr-FR" altLang="fr-FR" sz="1333">
                  <a:latin typeface="Times New Roman" pitchFamily="18" charset="0"/>
                </a:rPr>
                <a:t>F1</a:t>
              </a:r>
            </a:p>
          </p:txBody>
        </p:sp>
        <p:sp>
          <p:nvSpPr>
            <p:cNvPr id="41" name="Rectangle 36"/>
            <p:cNvSpPr>
              <a:spLocks noChangeArrowheads="1"/>
            </p:cNvSpPr>
            <p:nvPr/>
          </p:nvSpPr>
          <p:spPr bwMode="auto">
            <a:xfrm>
              <a:off x="951" y="2814"/>
              <a:ext cx="432" cy="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lvl1pPr marL="342900" indent="-342900"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fontAlgn="base">
                <a:spcBef>
                  <a:spcPct val="0"/>
                </a:spcBef>
                <a:spcAft>
                  <a:spcPct val="0"/>
                </a:spcAft>
                <a:defRPr>
                  <a:solidFill>
                    <a:schemeClr val="tx1"/>
                  </a:solidFill>
                  <a:latin typeface="Arial" charset="0"/>
                </a:defRPr>
              </a:lvl6pPr>
              <a:lvl7pPr marL="2971800" indent="-228600" defTabSz="762000" fontAlgn="base">
                <a:spcBef>
                  <a:spcPct val="0"/>
                </a:spcBef>
                <a:spcAft>
                  <a:spcPct val="0"/>
                </a:spcAft>
                <a:defRPr>
                  <a:solidFill>
                    <a:schemeClr val="tx1"/>
                  </a:solidFill>
                  <a:latin typeface="Arial" charset="0"/>
                </a:defRPr>
              </a:lvl7pPr>
              <a:lvl8pPr marL="3429000" indent="-228600" defTabSz="762000" fontAlgn="base">
                <a:spcBef>
                  <a:spcPct val="0"/>
                </a:spcBef>
                <a:spcAft>
                  <a:spcPct val="0"/>
                </a:spcAft>
                <a:defRPr>
                  <a:solidFill>
                    <a:schemeClr val="tx1"/>
                  </a:solidFill>
                  <a:latin typeface="Arial" charset="0"/>
                </a:defRPr>
              </a:lvl8pPr>
              <a:lvl9pPr marL="3886200" indent="-228600" defTabSz="762000" fontAlgn="base">
                <a:spcBef>
                  <a:spcPct val="0"/>
                </a:spcBef>
                <a:spcAft>
                  <a:spcPct val="0"/>
                </a:spcAft>
                <a:defRPr>
                  <a:solidFill>
                    <a:schemeClr val="tx1"/>
                  </a:solidFill>
                  <a:latin typeface="Arial" charset="0"/>
                </a:defRPr>
              </a:lvl9pPr>
            </a:lstStyle>
            <a:p>
              <a:pPr eaLnBrk="0" hangingPunct="0">
                <a:spcBef>
                  <a:spcPct val="20000"/>
                </a:spcBef>
              </a:pPr>
              <a:r>
                <a:rPr lang="fr-FR" altLang="fr-FR" sz="1067">
                  <a:latin typeface="Times New Roman" pitchFamily="18" charset="0"/>
                </a:rPr>
                <a:t>0,577 ms</a:t>
              </a:r>
            </a:p>
          </p:txBody>
        </p:sp>
        <p:sp>
          <p:nvSpPr>
            <p:cNvPr id="42" name="Line 37"/>
            <p:cNvSpPr>
              <a:spLocks noChangeShapeType="1"/>
            </p:cNvSpPr>
            <p:nvPr/>
          </p:nvSpPr>
          <p:spPr bwMode="auto">
            <a:xfrm>
              <a:off x="1013" y="3168"/>
              <a:ext cx="1911"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200"/>
            </a:p>
          </p:txBody>
        </p:sp>
        <p:sp>
          <p:nvSpPr>
            <p:cNvPr id="43" name="Rectangle 38"/>
            <p:cNvSpPr>
              <a:spLocks noChangeArrowheads="1"/>
            </p:cNvSpPr>
            <p:nvPr/>
          </p:nvSpPr>
          <p:spPr bwMode="auto">
            <a:xfrm>
              <a:off x="1719" y="3168"/>
              <a:ext cx="505"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lvl1pPr marL="342900" indent="-342900"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fontAlgn="base">
                <a:spcBef>
                  <a:spcPct val="0"/>
                </a:spcBef>
                <a:spcAft>
                  <a:spcPct val="0"/>
                </a:spcAft>
                <a:defRPr>
                  <a:solidFill>
                    <a:schemeClr val="tx1"/>
                  </a:solidFill>
                  <a:latin typeface="Arial" charset="0"/>
                </a:defRPr>
              </a:lvl6pPr>
              <a:lvl7pPr marL="2971800" indent="-228600" defTabSz="762000" fontAlgn="base">
                <a:spcBef>
                  <a:spcPct val="0"/>
                </a:spcBef>
                <a:spcAft>
                  <a:spcPct val="0"/>
                </a:spcAft>
                <a:defRPr>
                  <a:solidFill>
                    <a:schemeClr val="tx1"/>
                  </a:solidFill>
                  <a:latin typeface="Arial" charset="0"/>
                </a:defRPr>
              </a:lvl7pPr>
              <a:lvl8pPr marL="3429000" indent="-228600" defTabSz="762000" fontAlgn="base">
                <a:spcBef>
                  <a:spcPct val="0"/>
                </a:spcBef>
                <a:spcAft>
                  <a:spcPct val="0"/>
                </a:spcAft>
                <a:defRPr>
                  <a:solidFill>
                    <a:schemeClr val="tx1"/>
                  </a:solidFill>
                  <a:latin typeface="Arial" charset="0"/>
                </a:defRPr>
              </a:lvl8pPr>
              <a:lvl9pPr marL="3886200" indent="-228600" defTabSz="762000" fontAlgn="base">
                <a:spcBef>
                  <a:spcPct val="0"/>
                </a:spcBef>
                <a:spcAft>
                  <a:spcPct val="0"/>
                </a:spcAft>
                <a:defRPr>
                  <a:solidFill>
                    <a:schemeClr val="tx1"/>
                  </a:solidFill>
                  <a:latin typeface="Arial" charset="0"/>
                </a:defRPr>
              </a:lvl9pPr>
            </a:lstStyle>
            <a:p>
              <a:pPr eaLnBrk="0" hangingPunct="0">
                <a:spcBef>
                  <a:spcPct val="20000"/>
                </a:spcBef>
              </a:pPr>
              <a:r>
                <a:rPr lang="fr-FR" altLang="fr-FR" sz="1333">
                  <a:latin typeface="Times New Roman" pitchFamily="18" charset="0"/>
                </a:rPr>
                <a:t>4.615 ms</a:t>
              </a:r>
            </a:p>
          </p:txBody>
        </p:sp>
        <p:sp>
          <p:nvSpPr>
            <p:cNvPr id="44" name="Rectangle 39"/>
            <p:cNvSpPr>
              <a:spLocks noChangeArrowheads="1"/>
            </p:cNvSpPr>
            <p:nvPr/>
          </p:nvSpPr>
          <p:spPr bwMode="auto">
            <a:xfrm>
              <a:off x="2644" y="1540"/>
              <a:ext cx="232" cy="184"/>
            </a:xfrm>
            <a:prstGeom prst="rect">
              <a:avLst/>
            </a:prstGeom>
            <a:solidFill>
              <a:srgbClr val="DADADA"/>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sz="1200"/>
            </a:p>
          </p:txBody>
        </p:sp>
        <p:sp>
          <p:nvSpPr>
            <p:cNvPr id="45" name="Rectangle 40"/>
            <p:cNvSpPr>
              <a:spLocks noChangeArrowheads="1"/>
            </p:cNvSpPr>
            <p:nvPr/>
          </p:nvSpPr>
          <p:spPr bwMode="auto">
            <a:xfrm>
              <a:off x="2644" y="1732"/>
              <a:ext cx="232" cy="184"/>
            </a:xfrm>
            <a:prstGeom prst="rect">
              <a:avLst/>
            </a:prstGeom>
            <a:solidFill>
              <a:srgbClr val="91919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sz="1200"/>
            </a:p>
          </p:txBody>
        </p:sp>
        <p:sp>
          <p:nvSpPr>
            <p:cNvPr id="46" name="Rectangle 41"/>
            <p:cNvSpPr>
              <a:spLocks noChangeArrowheads="1"/>
            </p:cNvSpPr>
            <p:nvPr/>
          </p:nvSpPr>
          <p:spPr bwMode="auto">
            <a:xfrm>
              <a:off x="2644" y="1924"/>
              <a:ext cx="232" cy="184"/>
            </a:xfrm>
            <a:prstGeom prst="rect">
              <a:avLst/>
            </a:prstGeom>
            <a:solidFill>
              <a:srgbClr val="676767"/>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sz="1200"/>
            </a:p>
          </p:txBody>
        </p:sp>
        <p:sp>
          <p:nvSpPr>
            <p:cNvPr id="47" name="Rectangle 42"/>
            <p:cNvSpPr>
              <a:spLocks noChangeArrowheads="1"/>
            </p:cNvSpPr>
            <p:nvPr/>
          </p:nvSpPr>
          <p:spPr bwMode="auto">
            <a:xfrm>
              <a:off x="2967" y="1536"/>
              <a:ext cx="636"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lvl1pPr marL="342900" indent="-342900"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fontAlgn="base">
                <a:spcBef>
                  <a:spcPct val="0"/>
                </a:spcBef>
                <a:spcAft>
                  <a:spcPct val="0"/>
                </a:spcAft>
                <a:defRPr>
                  <a:solidFill>
                    <a:schemeClr val="tx1"/>
                  </a:solidFill>
                  <a:latin typeface="Arial" charset="0"/>
                </a:defRPr>
              </a:lvl6pPr>
              <a:lvl7pPr marL="2971800" indent="-228600" defTabSz="762000" fontAlgn="base">
                <a:spcBef>
                  <a:spcPct val="0"/>
                </a:spcBef>
                <a:spcAft>
                  <a:spcPct val="0"/>
                </a:spcAft>
                <a:defRPr>
                  <a:solidFill>
                    <a:schemeClr val="tx1"/>
                  </a:solidFill>
                  <a:latin typeface="Arial" charset="0"/>
                </a:defRPr>
              </a:lvl7pPr>
              <a:lvl8pPr marL="3429000" indent="-228600" defTabSz="762000" fontAlgn="base">
                <a:spcBef>
                  <a:spcPct val="0"/>
                </a:spcBef>
                <a:spcAft>
                  <a:spcPct val="0"/>
                </a:spcAft>
                <a:defRPr>
                  <a:solidFill>
                    <a:schemeClr val="tx1"/>
                  </a:solidFill>
                  <a:latin typeface="Arial" charset="0"/>
                </a:defRPr>
              </a:lvl8pPr>
              <a:lvl9pPr marL="3886200" indent="-228600" defTabSz="762000" fontAlgn="base">
                <a:spcBef>
                  <a:spcPct val="0"/>
                </a:spcBef>
                <a:spcAft>
                  <a:spcPct val="0"/>
                </a:spcAft>
                <a:defRPr>
                  <a:solidFill>
                    <a:schemeClr val="tx1"/>
                  </a:solidFill>
                  <a:latin typeface="Arial" charset="0"/>
                </a:defRPr>
              </a:lvl9pPr>
            </a:lstStyle>
            <a:p>
              <a:pPr eaLnBrk="0" hangingPunct="0">
                <a:spcBef>
                  <a:spcPct val="20000"/>
                </a:spcBef>
              </a:pPr>
              <a:r>
                <a:rPr lang="fr-FR" altLang="fr-FR" sz="1333">
                  <a:latin typeface="Times New Roman" pitchFamily="18" charset="0"/>
                </a:rPr>
                <a:t>Utilisateur 1</a:t>
              </a:r>
            </a:p>
          </p:txBody>
        </p:sp>
        <p:sp>
          <p:nvSpPr>
            <p:cNvPr id="48" name="Rectangle 43"/>
            <p:cNvSpPr>
              <a:spLocks noChangeArrowheads="1"/>
            </p:cNvSpPr>
            <p:nvPr/>
          </p:nvSpPr>
          <p:spPr bwMode="auto">
            <a:xfrm>
              <a:off x="2967" y="1728"/>
              <a:ext cx="636"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lvl1pPr marL="342900" indent="-342900"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fontAlgn="base">
                <a:spcBef>
                  <a:spcPct val="0"/>
                </a:spcBef>
                <a:spcAft>
                  <a:spcPct val="0"/>
                </a:spcAft>
                <a:defRPr>
                  <a:solidFill>
                    <a:schemeClr val="tx1"/>
                  </a:solidFill>
                  <a:latin typeface="Arial" charset="0"/>
                </a:defRPr>
              </a:lvl6pPr>
              <a:lvl7pPr marL="2971800" indent="-228600" defTabSz="762000" fontAlgn="base">
                <a:spcBef>
                  <a:spcPct val="0"/>
                </a:spcBef>
                <a:spcAft>
                  <a:spcPct val="0"/>
                </a:spcAft>
                <a:defRPr>
                  <a:solidFill>
                    <a:schemeClr val="tx1"/>
                  </a:solidFill>
                  <a:latin typeface="Arial" charset="0"/>
                </a:defRPr>
              </a:lvl7pPr>
              <a:lvl8pPr marL="3429000" indent="-228600" defTabSz="762000" fontAlgn="base">
                <a:spcBef>
                  <a:spcPct val="0"/>
                </a:spcBef>
                <a:spcAft>
                  <a:spcPct val="0"/>
                </a:spcAft>
                <a:defRPr>
                  <a:solidFill>
                    <a:schemeClr val="tx1"/>
                  </a:solidFill>
                  <a:latin typeface="Arial" charset="0"/>
                </a:defRPr>
              </a:lvl8pPr>
              <a:lvl9pPr marL="3886200" indent="-228600" defTabSz="762000" fontAlgn="base">
                <a:spcBef>
                  <a:spcPct val="0"/>
                </a:spcBef>
                <a:spcAft>
                  <a:spcPct val="0"/>
                </a:spcAft>
                <a:defRPr>
                  <a:solidFill>
                    <a:schemeClr val="tx1"/>
                  </a:solidFill>
                  <a:latin typeface="Arial" charset="0"/>
                </a:defRPr>
              </a:lvl9pPr>
            </a:lstStyle>
            <a:p>
              <a:pPr eaLnBrk="0" hangingPunct="0">
                <a:spcBef>
                  <a:spcPct val="20000"/>
                </a:spcBef>
              </a:pPr>
              <a:r>
                <a:rPr lang="fr-FR" altLang="fr-FR" sz="1333">
                  <a:latin typeface="Times New Roman" pitchFamily="18" charset="0"/>
                </a:rPr>
                <a:t>Utilisateur 2</a:t>
              </a:r>
            </a:p>
          </p:txBody>
        </p:sp>
        <p:sp>
          <p:nvSpPr>
            <p:cNvPr id="49" name="Rectangle 44"/>
            <p:cNvSpPr>
              <a:spLocks noChangeArrowheads="1"/>
            </p:cNvSpPr>
            <p:nvPr/>
          </p:nvSpPr>
          <p:spPr bwMode="auto">
            <a:xfrm>
              <a:off x="2967" y="1920"/>
              <a:ext cx="636"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lvl1pPr marL="342900" indent="-342900"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fontAlgn="base">
                <a:spcBef>
                  <a:spcPct val="0"/>
                </a:spcBef>
                <a:spcAft>
                  <a:spcPct val="0"/>
                </a:spcAft>
                <a:defRPr>
                  <a:solidFill>
                    <a:schemeClr val="tx1"/>
                  </a:solidFill>
                  <a:latin typeface="Arial" charset="0"/>
                </a:defRPr>
              </a:lvl6pPr>
              <a:lvl7pPr marL="2971800" indent="-228600" defTabSz="762000" fontAlgn="base">
                <a:spcBef>
                  <a:spcPct val="0"/>
                </a:spcBef>
                <a:spcAft>
                  <a:spcPct val="0"/>
                </a:spcAft>
                <a:defRPr>
                  <a:solidFill>
                    <a:schemeClr val="tx1"/>
                  </a:solidFill>
                  <a:latin typeface="Arial" charset="0"/>
                </a:defRPr>
              </a:lvl7pPr>
              <a:lvl8pPr marL="3429000" indent="-228600" defTabSz="762000" fontAlgn="base">
                <a:spcBef>
                  <a:spcPct val="0"/>
                </a:spcBef>
                <a:spcAft>
                  <a:spcPct val="0"/>
                </a:spcAft>
                <a:defRPr>
                  <a:solidFill>
                    <a:schemeClr val="tx1"/>
                  </a:solidFill>
                  <a:latin typeface="Arial" charset="0"/>
                </a:defRPr>
              </a:lvl8pPr>
              <a:lvl9pPr marL="3886200" indent="-228600" defTabSz="762000" fontAlgn="base">
                <a:spcBef>
                  <a:spcPct val="0"/>
                </a:spcBef>
                <a:spcAft>
                  <a:spcPct val="0"/>
                </a:spcAft>
                <a:defRPr>
                  <a:solidFill>
                    <a:schemeClr val="tx1"/>
                  </a:solidFill>
                  <a:latin typeface="Arial" charset="0"/>
                </a:defRPr>
              </a:lvl9pPr>
            </a:lstStyle>
            <a:p>
              <a:pPr eaLnBrk="0" hangingPunct="0">
                <a:spcBef>
                  <a:spcPct val="20000"/>
                </a:spcBef>
              </a:pPr>
              <a:r>
                <a:rPr lang="fr-FR" altLang="fr-FR" sz="1333">
                  <a:latin typeface="Times New Roman" pitchFamily="18" charset="0"/>
                </a:rPr>
                <a:t>Utilisateur 3</a:t>
              </a:r>
            </a:p>
          </p:txBody>
        </p:sp>
      </p:grpSp>
      <p:sp>
        <p:nvSpPr>
          <p:cNvPr id="8" name="ZoneTexte 7"/>
          <p:cNvSpPr txBox="1"/>
          <p:nvPr/>
        </p:nvSpPr>
        <p:spPr>
          <a:xfrm>
            <a:off x="290508" y="4772014"/>
            <a:ext cx="11525693" cy="1200329"/>
          </a:xfrm>
          <a:prstGeom prst="rect">
            <a:avLst/>
          </a:prstGeom>
          <a:noFill/>
        </p:spPr>
        <p:txBody>
          <a:bodyPr wrap="square" rtlCol="0">
            <a:spAutoFit/>
          </a:bodyPr>
          <a:lstStyle/>
          <a:p>
            <a:r>
              <a:rPr lang="fr-FR" sz="2400" i="1" dirty="0">
                <a:solidFill>
                  <a:schemeClr val="accent6">
                    <a:lumMod val="60000"/>
                    <a:lumOff val="40000"/>
                  </a:schemeClr>
                </a:solidFill>
                <a:sym typeface="Wingdings" panose="05000000000000000000" pitchFamily="2" charset="2"/>
              </a:rPr>
              <a:t>Plusieurs personnes qui veulent parler entre elles :</a:t>
            </a:r>
          </a:p>
          <a:p>
            <a:r>
              <a:rPr lang="fr-FR" sz="2400" i="1" dirty="0">
                <a:solidFill>
                  <a:schemeClr val="accent6">
                    <a:lumMod val="60000"/>
                    <a:lumOff val="40000"/>
                  </a:schemeClr>
                </a:solidFill>
                <a:sym typeface="Wingdings" panose="05000000000000000000" pitchFamily="2" charset="2"/>
              </a:rPr>
              <a:t>   chacun parle fort, à son tour, une fois sur 8 et si le groupe est plus important, on les met dans plusieurs salles</a:t>
            </a:r>
            <a:endParaRPr lang="fr-FR" sz="2400" i="1" dirty="0">
              <a:solidFill>
                <a:schemeClr val="accent6">
                  <a:lumMod val="60000"/>
                  <a:lumOff val="40000"/>
                </a:schemeClr>
              </a:solidFill>
            </a:endParaRPr>
          </a:p>
        </p:txBody>
      </p:sp>
      <p:sp>
        <p:nvSpPr>
          <p:cNvPr id="51" name="Rectangle 50"/>
          <p:cNvSpPr/>
          <p:nvPr/>
        </p:nvSpPr>
        <p:spPr>
          <a:xfrm>
            <a:off x="1703775" y="5650138"/>
            <a:ext cx="8699160" cy="995401"/>
          </a:xfrm>
          <a:prstGeom prst="rect">
            <a:avLst/>
          </a:prstGeom>
        </p:spPr>
        <p:txBody>
          <a:bodyPr wrap="square">
            <a:spAutoFit/>
          </a:bodyPr>
          <a:lstStyle/>
          <a:p>
            <a:pPr algn="just" defTabSz="1015975"/>
            <a:r>
              <a:rPr lang="fr-FR" altLang="fr-FR" sz="1467" dirty="0"/>
              <a:t>Chaque canal a une largeur de bande de 200 kHz. </a:t>
            </a:r>
          </a:p>
          <a:p>
            <a:pPr algn="just" defTabSz="1015975"/>
            <a:r>
              <a:rPr lang="fr-FR" altLang="fr-FR" sz="1467" dirty="0">
                <a:sym typeface="Wingdings" panose="05000000000000000000" pitchFamily="2" charset="2"/>
              </a:rPr>
              <a:t>	 GSM : 124 canaux sur 25MHz sur 2 bandes hautes et basses</a:t>
            </a:r>
            <a:endParaRPr lang="fr-FR" altLang="fr-FR" sz="1467" dirty="0"/>
          </a:p>
          <a:p>
            <a:pPr algn="just" defTabSz="1015975"/>
            <a:r>
              <a:rPr lang="fr-FR" altLang="fr-FR" sz="1467" dirty="0">
                <a:sym typeface="Wingdings" panose="05000000000000000000" pitchFamily="2" charset="2"/>
              </a:rPr>
              <a:t>	 DCS : 374 canaux sur 75MHz sur 2 bandes hautes et basses</a:t>
            </a:r>
            <a:endParaRPr lang="fr-FR" altLang="fr-FR" sz="1467" dirty="0"/>
          </a:p>
          <a:p>
            <a:pPr algn="just" defTabSz="1015975"/>
            <a:endParaRPr lang="fr-FR" altLang="fr-FR" sz="1467" dirty="0"/>
          </a:p>
        </p:txBody>
      </p:sp>
    </p:spTree>
    <p:extLst>
      <p:ext uri="{BB962C8B-B14F-4D97-AF65-F5344CB8AC3E}">
        <p14:creationId xmlns:p14="http://schemas.microsoft.com/office/powerpoint/2010/main" val="1161031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0969" y="4228526"/>
            <a:ext cx="2563729" cy="2671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046" y="4223563"/>
            <a:ext cx="2832103" cy="26070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a:xfrm>
            <a:off x="276717" y="260723"/>
            <a:ext cx="11521280" cy="553998"/>
          </a:xfrm>
        </p:spPr>
        <p:txBody>
          <a:bodyPr>
            <a:normAutofit fontScale="90000"/>
          </a:bodyPr>
          <a:lstStyle/>
          <a:p>
            <a:r>
              <a:rPr lang="fr-FR" dirty="0"/>
              <a:t>Design cellulaire</a:t>
            </a:r>
          </a:p>
        </p:txBody>
      </p:sp>
      <p:sp>
        <p:nvSpPr>
          <p:cNvPr id="3" name="Espace réservé de la date 2"/>
          <p:cNvSpPr>
            <a:spLocks noGrp="1"/>
          </p:cNvSpPr>
          <p:nvPr>
            <p:ph type="dt" sz="half" idx="2"/>
          </p:nvPr>
        </p:nvSpPr>
        <p:spPr/>
        <p:txBody>
          <a:bodyPr/>
          <a:lstStyle/>
          <a:p>
            <a:fld id="{58F6A228-9EF8-4EB6-B51D-1D4A416F9020}" type="datetime3">
              <a:rPr lang="fr-FR" smtClean="0"/>
              <a:pPr/>
              <a:t>20.09.23</a:t>
            </a:fld>
            <a:endParaRPr lang="fr-FR" dirty="0"/>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15</a:t>
            </a:fld>
            <a:endParaRPr lang="fr-FR" dirty="0"/>
          </a:p>
        </p:txBody>
      </p:sp>
      <p:sp>
        <p:nvSpPr>
          <p:cNvPr id="6" name="Rectangle 3"/>
          <p:cNvSpPr>
            <a:spLocks noGrp="1" noChangeArrowheads="1"/>
          </p:cNvSpPr>
          <p:nvPr>
            <p:ph type="body" idx="4294967295"/>
          </p:nvPr>
        </p:nvSpPr>
        <p:spPr>
          <a:xfrm>
            <a:off x="203645" y="705853"/>
            <a:ext cx="11684000" cy="1248527"/>
          </a:xfrm>
          <a:prstGeom prst="rect">
            <a:avLst/>
          </a:prstGeom>
          <a:noFill/>
          <a:ln/>
          <a:extLst>
            <a:ext uri="{91240B29-F687-4F45-9708-019B960494DF}">
              <a14:hiddenLine xmlns:a14="http://schemas.microsoft.com/office/drawing/2010/main" w="12700">
                <a:solidFill>
                  <a:schemeClr val="tx1"/>
                </a:solidFill>
                <a:miter lim="800000"/>
                <a:headEnd/>
                <a:tailEnd/>
              </a14:hiddenLine>
            </a:ext>
          </a:extLst>
        </p:spPr>
        <p:txBody>
          <a:bodyPr wrap="square" lIns="120651" tIns="59267" rIns="120651" bIns="59267">
            <a:spAutoFit/>
          </a:bodyPr>
          <a:lstStyle/>
          <a:p>
            <a:pPr algn="just" defTabSz="1015975"/>
            <a:r>
              <a:rPr lang="fr-FR" altLang="fr-FR" sz="1467" dirty="0"/>
              <a:t>Comme le spectre de fréquences disponible (= ressource radio) et la portée des sites sont limités, on réutilise les mêmes fréquences sur plusieurs cellules.</a:t>
            </a:r>
          </a:p>
          <a:p>
            <a:pPr algn="just" defTabSz="1015975"/>
            <a:r>
              <a:rPr lang="fr-FR" altLang="fr-FR" sz="1467" dirty="0"/>
              <a:t>Cette réutilisation se fait de manière à minimiser les interférences (</a:t>
            </a:r>
            <a:r>
              <a:rPr lang="fr-FR" altLang="fr-FR" sz="1467" dirty="0" err="1"/>
              <a:t>co</a:t>
            </a:r>
            <a:r>
              <a:rPr lang="fr-FR" altLang="fr-FR" sz="1467" dirty="0"/>
              <a:t>-canal et canal adjacent). Elle  se fait en général suivant un motif (ex commun motif à 7/21)</a:t>
            </a:r>
          </a:p>
          <a:p>
            <a:pPr algn="just" defTabSz="1015975"/>
            <a:endParaRPr lang="fr-FR" altLang="fr-FR" sz="1467" dirty="0"/>
          </a:p>
        </p:txBody>
      </p:sp>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49584" y="1588170"/>
            <a:ext cx="3538061" cy="4056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 name="Rectangle 35"/>
          <p:cNvSpPr/>
          <p:nvPr/>
        </p:nvSpPr>
        <p:spPr>
          <a:xfrm>
            <a:off x="352928" y="2005261"/>
            <a:ext cx="8117305" cy="2575770"/>
          </a:xfrm>
          <a:prstGeom prst="rect">
            <a:avLst/>
          </a:prstGeom>
        </p:spPr>
        <p:txBody>
          <a:bodyPr wrap="square">
            <a:spAutoFit/>
          </a:bodyPr>
          <a:lstStyle/>
          <a:p>
            <a:pPr algn="just" defTabSz="1015975"/>
            <a:r>
              <a:rPr lang="fr-FR" altLang="fr-FR" sz="1467" dirty="0"/>
              <a:t>Code de couleur BSIC : Base Station Identification Code</a:t>
            </a:r>
          </a:p>
          <a:p>
            <a:pPr algn="just" defTabSz="1015975"/>
            <a:r>
              <a:rPr lang="fr-FR" altLang="fr-FR" sz="1467" dirty="0"/>
              <a:t>La même fréquence peut être utilisée pour supporter la voie balise de deux stations</a:t>
            </a:r>
          </a:p>
          <a:p>
            <a:pPr algn="just" defTabSz="1015975"/>
            <a:r>
              <a:rPr lang="fr-FR" altLang="fr-FR" sz="1467" dirty="0"/>
              <a:t>suffisamment éloignées. Les deux stations ne se brouillent pas sur leur zone de service</a:t>
            </a:r>
          </a:p>
          <a:p>
            <a:pPr algn="just" defTabSz="1015975"/>
            <a:r>
              <a:rPr lang="fr-FR" altLang="fr-FR" sz="1467" dirty="0"/>
              <a:t>respective mais un mobile situé à mi-distance peut recevoir alternativement l’une ou l’autre</a:t>
            </a:r>
          </a:p>
          <a:p>
            <a:r>
              <a:rPr lang="fr-FR" altLang="fr-FR" sz="1467" dirty="0"/>
              <a:t>station avec un niveau de champ suffisant. Afin de différencier les deux stations, on utilise le BSIC </a:t>
            </a:r>
            <a:r>
              <a:rPr lang="fr-FR" sz="1467" dirty="0"/>
              <a:t>composé de 2 champs : NCC (Network </a:t>
            </a:r>
            <a:r>
              <a:rPr lang="fr-FR" sz="1467" dirty="0" err="1"/>
              <a:t>Color</a:t>
            </a:r>
            <a:r>
              <a:rPr lang="fr-FR" sz="1467" dirty="0"/>
              <a:t> Code lié à l’opérateur) et le BCC (Base </a:t>
            </a:r>
            <a:r>
              <a:rPr lang="fr-FR" sz="1467" dirty="0" err="1"/>
              <a:t>Color</a:t>
            </a:r>
            <a:r>
              <a:rPr lang="fr-FR" sz="1467" dirty="0"/>
              <a:t> Code : 0-7 pur différencier les cellules)</a:t>
            </a:r>
          </a:p>
          <a:p>
            <a:endParaRPr lang="fr-FR" altLang="fr-FR" sz="1467" dirty="0"/>
          </a:p>
          <a:p>
            <a:r>
              <a:rPr lang="fr-FR" altLang="fr-FR" sz="1467" dirty="0"/>
              <a:t>Si l’on rajoute bcp de TRX par cellule il faut changer de motif avec une </a:t>
            </a:r>
            <a:r>
              <a:rPr lang="fr-FR" altLang="fr-FR" sz="1467" dirty="0" err="1"/>
              <a:t>réuilisation</a:t>
            </a:r>
            <a:r>
              <a:rPr lang="fr-FR" altLang="fr-FR" sz="1467" dirty="0"/>
              <a:t> spectrale plus importante et donc plus de risques de brouillages :</a:t>
            </a:r>
          </a:p>
          <a:p>
            <a:endParaRPr lang="fr-FR" altLang="fr-FR" sz="1467" dirty="0"/>
          </a:p>
        </p:txBody>
      </p:sp>
      <p:sp>
        <p:nvSpPr>
          <p:cNvPr id="37" name="Flèche droite 36"/>
          <p:cNvSpPr/>
          <p:nvPr/>
        </p:nvSpPr>
        <p:spPr>
          <a:xfrm>
            <a:off x="3866149" y="5413829"/>
            <a:ext cx="304820" cy="11325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Tree>
    <p:extLst>
      <p:ext uri="{BB962C8B-B14F-4D97-AF65-F5344CB8AC3E}">
        <p14:creationId xmlns:p14="http://schemas.microsoft.com/office/powerpoint/2010/main" val="542046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6717" y="260723"/>
            <a:ext cx="11521280" cy="553998"/>
          </a:xfrm>
        </p:spPr>
        <p:txBody>
          <a:bodyPr>
            <a:normAutofit fontScale="90000"/>
          </a:bodyPr>
          <a:lstStyle/>
          <a:p>
            <a:r>
              <a:rPr lang="fr-FR" dirty="0"/>
              <a:t>Autres Aspects RF</a:t>
            </a:r>
          </a:p>
        </p:txBody>
      </p:sp>
      <p:sp>
        <p:nvSpPr>
          <p:cNvPr id="3" name="Espace réservé de la date 2"/>
          <p:cNvSpPr>
            <a:spLocks noGrp="1"/>
          </p:cNvSpPr>
          <p:nvPr>
            <p:ph type="dt" sz="half" idx="2"/>
          </p:nvPr>
        </p:nvSpPr>
        <p:spPr/>
        <p:txBody>
          <a:bodyPr/>
          <a:lstStyle/>
          <a:p>
            <a:fld id="{58F6A228-9EF8-4EB6-B51D-1D4A416F9020}" type="datetime3">
              <a:rPr lang="fr-FR" smtClean="0"/>
              <a:pPr/>
              <a:t>20.09.23</a:t>
            </a:fld>
            <a:endParaRPr lang="fr-FR" dirty="0"/>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16</a:t>
            </a:fld>
            <a:endParaRPr lang="fr-FR" dirty="0"/>
          </a:p>
        </p:txBody>
      </p:sp>
      <p:sp>
        <p:nvSpPr>
          <p:cNvPr id="6" name="Rectangle 3"/>
          <p:cNvSpPr>
            <a:spLocks noGrp="1" noChangeArrowheads="1"/>
          </p:cNvSpPr>
          <p:nvPr>
            <p:ph type="body" idx="4294967295"/>
          </p:nvPr>
        </p:nvSpPr>
        <p:spPr>
          <a:xfrm>
            <a:off x="231555" y="885372"/>
            <a:ext cx="11684000" cy="3824104"/>
          </a:xfrm>
          <a:prstGeom prst="rect">
            <a:avLst/>
          </a:prstGeom>
          <a:noFill/>
          <a:ln/>
          <a:extLst>
            <a:ext uri="{91240B29-F687-4F45-9708-019B960494DF}">
              <a14:hiddenLine xmlns:a14="http://schemas.microsoft.com/office/drawing/2010/main" w="12700">
                <a:solidFill>
                  <a:schemeClr val="tx1"/>
                </a:solidFill>
                <a:miter lim="800000"/>
                <a:headEnd/>
                <a:tailEnd/>
              </a14:hiddenLine>
            </a:ext>
          </a:extLst>
        </p:spPr>
        <p:txBody>
          <a:bodyPr wrap="square" lIns="120651" tIns="59267" rIns="120651" bIns="59267">
            <a:spAutoFit/>
          </a:bodyPr>
          <a:lstStyle/>
          <a:p>
            <a:pPr algn="just" defTabSz="1015975"/>
            <a:r>
              <a:rPr lang="fr-FR" altLang="fr-FR" sz="1467" dirty="0" err="1"/>
              <a:t>RxLev</a:t>
            </a:r>
            <a:r>
              <a:rPr lang="fr-FR" altLang="fr-FR" sz="1467" dirty="0"/>
              <a:t> : niveau de champs reçu de la BTS </a:t>
            </a:r>
            <a:r>
              <a:rPr lang="fr-FR" altLang="fr-FR" sz="1467" dirty="0">
                <a:sym typeface="Wingdings" panose="05000000000000000000" pitchFamily="2" charset="2"/>
              </a:rPr>
              <a:t> niveau de réception DL, de -110 à -48 par pas de 1dB</a:t>
            </a:r>
          </a:p>
          <a:p>
            <a:pPr lvl="2" algn="just" defTabSz="1015975"/>
            <a:r>
              <a:rPr lang="fr-FR" altLang="fr-FR" dirty="0" err="1">
                <a:sym typeface="Wingdings" panose="05000000000000000000" pitchFamily="2" charset="2"/>
              </a:rPr>
              <a:t>RxLev</a:t>
            </a:r>
            <a:r>
              <a:rPr lang="fr-FR" altLang="fr-FR" dirty="0">
                <a:sym typeface="Wingdings" panose="05000000000000000000" pitchFamily="2" charset="2"/>
              </a:rPr>
              <a:t> Full : mesure sur l’ensemble sur tous les TS</a:t>
            </a:r>
          </a:p>
          <a:p>
            <a:pPr lvl="2" algn="just" defTabSz="1015975"/>
            <a:r>
              <a:rPr lang="fr-FR" altLang="fr-FR" dirty="0" err="1">
                <a:sym typeface="Wingdings" panose="05000000000000000000" pitchFamily="2" charset="2"/>
              </a:rPr>
              <a:t>RxLev</a:t>
            </a:r>
            <a:r>
              <a:rPr lang="fr-FR" altLang="fr-FR" dirty="0">
                <a:sym typeface="Wingdings" panose="05000000000000000000" pitchFamily="2" charset="2"/>
              </a:rPr>
              <a:t> </a:t>
            </a:r>
            <a:r>
              <a:rPr lang="fr-FR" altLang="fr-FR" dirty="0" err="1">
                <a:sym typeface="Wingdings" panose="05000000000000000000" pitchFamily="2" charset="2"/>
              </a:rPr>
              <a:t>Sub</a:t>
            </a:r>
            <a:r>
              <a:rPr lang="fr-FR" altLang="fr-FR" dirty="0">
                <a:sym typeface="Wingdings" panose="05000000000000000000" pitchFamily="2" charset="2"/>
              </a:rPr>
              <a:t> : mesure sur les TS utilisés avec activation DTX </a:t>
            </a:r>
            <a:r>
              <a:rPr lang="fr-FR" altLang="fr-FR" sz="1200" dirty="0">
                <a:sym typeface="Wingdings" panose="05000000000000000000" pitchFamily="2" charset="2"/>
              </a:rPr>
              <a:t>(on coupe l’émission durant les période de silence  gain d’énergie + intf)</a:t>
            </a:r>
          </a:p>
          <a:p>
            <a:pPr algn="just" defTabSz="1015975"/>
            <a:r>
              <a:rPr lang="fr-FR" altLang="fr-FR" sz="1467" dirty="0" err="1"/>
              <a:t>RxQual</a:t>
            </a:r>
            <a:r>
              <a:rPr lang="fr-FR" altLang="fr-FR" sz="1467" dirty="0"/>
              <a:t> : valeur de 0</a:t>
            </a:r>
            <a:r>
              <a:rPr lang="fr-FR" altLang="fr-FR" sz="1400" dirty="0"/>
              <a:t>(bon)</a:t>
            </a:r>
            <a:r>
              <a:rPr lang="fr-FR" altLang="fr-FR" sz="1467" dirty="0"/>
              <a:t> à 7</a:t>
            </a:r>
            <a:r>
              <a:rPr lang="fr-FR" altLang="fr-FR" sz="1400" dirty="0"/>
              <a:t>(mauvais)</a:t>
            </a:r>
            <a:r>
              <a:rPr lang="fr-FR" altLang="fr-FR" sz="1467" dirty="0"/>
              <a:t>, fonction du BER remonté par le mobile sur les TCH  </a:t>
            </a:r>
            <a:r>
              <a:rPr lang="fr-FR" altLang="fr-FR" sz="1467" dirty="0">
                <a:sym typeface="Wingdings" panose="05000000000000000000" pitchFamily="2" charset="2"/>
              </a:rPr>
              <a:t> niveau de réception UL</a:t>
            </a:r>
            <a:endParaRPr lang="fr-FR" altLang="fr-FR" sz="1467" dirty="0"/>
          </a:p>
          <a:p>
            <a:pPr algn="just" defTabSz="1015975"/>
            <a:endParaRPr lang="fr-FR" altLang="fr-FR" sz="1467" dirty="0"/>
          </a:p>
          <a:p>
            <a:pPr algn="just" defTabSz="1015975"/>
            <a:r>
              <a:rPr lang="fr-FR" altLang="fr-FR" sz="1467" dirty="0"/>
              <a:t>Sensibilité MS : -102dBm, BTS -104dBm  </a:t>
            </a:r>
            <a:endParaRPr lang="fr-FR" altLang="fr-FR" sz="1467" dirty="0">
              <a:sym typeface="Wingdings" panose="05000000000000000000" pitchFamily="2" charset="2"/>
            </a:endParaRPr>
          </a:p>
          <a:p>
            <a:pPr algn="just" defTabSz="1015975"/>
            <a:r>
              <a:rPr lang="fr-FR" altLang="fr-FR" sz="1467" dirty="0">
                <a:sym typeface="Wingdings" panose="05000000000000000000" pitchFamily="2" charset="2"/>
              </a:rPr>
              <a:t>Call possible jusque environ </a:t>
            </a:r>
            <a:r>
              <a:rPr lang="fr-FR" altLang="fr-FR" sz="1467" dirty="0" err="1">
                <a:sym typeface="Wingdings" panose="05000000000000000000" pitchFamily="2" charset="2"/>
              </a:rPr>
              <a:t>RxLev</a:t>
            </a:r>
            <a:r>
              <a:rPr lang="fr-FR" altLang="fr-FR" sz="1467" dirty="0">
                <a:sym typeface="Wingdings" panose="05000000000000000000" pitchFamily="2" charset="2"/>
              </a:rPr>
              <a:t> -102, </a:t>
            </a:r>
            <a:r>
              <a:rPr lang="fr-FR" altLang="fr-FR" sz="1467" dirty="0" err="1">
                <a:sym typeface="Wingdings" panose="05000000000000000000" pitchFamily="2" charset="2"/>
              </a:rPr>
              <a:t>RxQual</a:t>
            </a:r>
            <a:r>
              <a:rPr lang="fr-FR" altLang="fr-FR" sz="1467" dirty="0">
                <a:sym typeface="Wingdings" panose="05000000000000000000" pitchFamily="2" charset="2"/>
              </a:rPr>
              <a:t> -6, valeurs considérées comme correct : </a:t>
            </a:r>
            <a:r>
              <a:rPr lang="fr-FR" altLang="fr-FR" sz="1467" dirty="0" err="1">
                <a:sym typeface="Wingdings" panose="05000000000000000000" pitchFamily="2" charset="2"/>
              </a:rPr>
              <a:t>RxLev</a:t>
            </a:r>
            <a:r>
              <a:rPr lang="fr-FR" altLang="fr-FR" sz="1467" dirty="0">
                <a:sym typeface="Wingdings" panose="05000000000000000000" pitchFamily="2" charset="2"/>
              </a:rPr>
              <a:t> &gt; -85dBm et </a:t>
            </a:r>
            <a:r>
              <a:rPr lang="fr-FR" altLang="fr-FR" sz="1467" dirty="0" err="1">
                <a:sym typeface="Wingdings" panose="05000000000000000000" pitchFamily="2" charset="2"/>
              </a:rPr>
              <a:t>RxQual</a:t>
            </a:r>
            <a:r>
              <a:rPr lang="fr-FR" altLang="fr-FR" sz="1467" dirty="0">
                <a:sym typeface="Wingdings" panose="05000000000000000000" pitchFamily="2" charset="2"/>
              </a:rPr>
              <a:t> &lt; 4</a:t>
            </a:r>
            <a:endParaRPr lang="fr-FR" altLang="fr-FR" sz="1467" dirty="0"/>
          </a:p>
          <a:p>
            <a:pPr algn="just" defTabSz="1015975"/>
            <a:endParaRPr lang="fr-FR" altLang="fr-FR" sz="1467" dirty="0"/>
          </a:p>
          <a:p>
            <a:pPr algn="just" defTabSz="1015975"/>
            <a:r>
              <a:rPr lang="fr-FR" altLang="fr-FR" sz="1467" dirty="0"/>
              <a:t>TMA/LNA : amplifie le niveau de réception BTS (RX) pour améliorer sa sensibilité </a:t>
            </a:r>
            <a:r>
              <a:rPr lang="fr-FR" altLang="fr-FR" sz="1467" dirty="0">
                <a:sym typeface="Wingdings" panose="05000000000000000000" pitchFamily="2" charset="2"/>
              </a:rPr>
              <a:t>et réduire le risque de déséquilibre de bilan de liaison avec le mobile qui ne peut plus émettre assez fort pour être entendu (</a:t>
            </a:r>
            <a:r>
              <a:rPr lang="fr-FR" altLang="fr-FR" sz="1467" dirty="0" err="1">
                <a:sym typeface="Wingdings" panose="05000000000000000000" pitchFamily="2" charset="2"/>
              </a:rPr>
              <a:t>cf</a:t>
            </a:r>
            <a:r>
              <a:rPr lang="fr-FR" altLang="fr-FR" sz="1467" dirty="0">
                <a:sym typeface="Wingdings" panose="05000000000000000000" pitchFamily="2" charset="2"/>
              </a:rPr>
              <a:t> commentaires)</a:t>
            </a:r>
            <a:endParaRPr lang="fr-FR" altLang="fr-FR" sz="1467" dirty="0"/>
          </a:p>
          <a:p>
            <a:pPr algn="just" defTabSz="1015975"/>
            <a:endParaRPr lang="fr-FR" altLang="fr-FR" sz="1467" dirty="0"/>
          </a:p>
          <a:p>
            <a:pPr algn="just" defTabSz="1015975"/>
            <a:r>
              <a:rPr lang="fr-FR" altLang="fr-FR" sz="1467" dirty="0"/>
              <a:t>Diversité d’émission ou réception : 2 antennes pour améliorer de ~3dB l’émission et/ou réception, permet de choisir le meilleur signal voir combiner des chemins multiples </a:t>
            </a:r>
            <a:r>
              <a:rPr lang="fr-FR" altLang="fr-FR" sz="1333" dirty="0"/>
              <a:t>(à vérifier en 2G..)  </a:t>
            </a:r>
            <a:r>
              <a:rPr lang="fr-FR" altLang="fr-FR" sz="1467" dirty="0">
                <a:sym typeface="Wingdings" panose="05000000000000000000" pitchFamily="2" charset="2"/>
              </a:rPr>
              <a:t> plutôt réception</a:t>
            </a:r>
          </a:p>
          <a:p>
            <a:pPr lvl="2" algn="just" defTabSz="1015975">
              <a:buFont typeface="Wingdings" panose="05000000000000000000" pitchFamily="2" charset="2"/>
              <a:buChar char="Ø"/>
            </a:pPr>
            <a:r>
              <a:rPr lang="fr-FR" altLang="fr-FR" sz="1400" dirty="0">
                <a:sym typeface="Wingdings" panose="05000000000000000000" pitchFamily="2" charset="2"/>
              </a:rPr>
              <a:t>2 antennes séparées ou une antenne unique avec des dipôles croisés</a:t>
            </a:r>
            <a:endParaRPr lang="fr-FR" altLang="fr-FR" sz="1400" dirty="0"/>
          </a:p>
          <a:p>
            <a:pPr algn="just" defTabSz="1015975"/>
            <a:endParaRPr lang="fr-FR" altLang="fr-FR" sz="1467" dirty="0"/>
          </a:p>
          <a:p>
            <a:pPr algn="just" defTabSz="1015975"/>
            <a:endParaRPr lang="fr-FR" altLang="fr-FR" sz="1467"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0464" y="5184679"/>
            <a:ext cx="4804299" cy="1450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Connecteur droit avec flèche 6"/>
          <p:cNvCxnSpPr/>
          <p:nvPr/>
        </p:nvCxnSpPr>
        <p:spPr>
          <a:xfrm flipH="1">
            <a:off x="4254500" y="4610101"/>
            <a:ext cx="2641600" cy="1104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421966" y="5700316"/>
            <a:ext cx="1665071" cy="318100"/>
          </a:xfrm>
          <a:prstGeom prst="rect">
            <a:avLst/>
          </a:prstGeom>
        </p:spPr>
        <p:txBody>
          <a:bodyPr wrap="none">
            <a:spAutoFit/>
          </a:bodyPr>
          <a:lstStyle/>
          <a:p>
            <a:pPr algn="just" defTabSz="1015975"/>
            <a:r>
              <a:rPr lang="fr-FR" altLang="fr-FR" sz="1467" dirty="0"/>
              <a:t>Peu d’intérêt en 2G</a:t>
            </a:r>
          </a:p>
        </p:txBody>
      </p:sp>
    </p:spTree>
    <p:extLst>
      <p:ext uri="{BB962C8B-B14F-4D97-AF65-F5344CB8AC3E}">
        <p14:creationId xmlns:p14="http://schemas.microsoft.com/office/powerpoint/2010/main" val="3563296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Protocole </a:t>
            </a:r>
          </a:p>
        </p:txBody>
      </p:sp>
      <p:sp>
        <p:nvSpPr>
          <p:cNvPr id="3" name="Espace réservé de la date 2"/>
          <p:cNvSpPr>
            <a:spLocks noGrp="1"/>
          </p:cNvSpPr>
          <p:nvPr>
            <p:ph type="dt" sz="half" idx="2"/>
          </p:nvPr>
        </p:nvSpPr>
        <p:spPr/>
        <p:txBody>
          <a:bodyPr/>
          <a:lstStyle/>
          <a:p>
            <a:fld id="{58F6A228-9EF8-4EB6-B51D-1D4A416F9020}" type="datetime3">
              <a:rPr lang="fr-FR" smtClean="0"/>
              <a:pPr/>
              <a:t>20.09.23</a:t>
            </a:fld>
            <a:endParaRPr lang="fr-FR" dirty="0"/>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17</a:t>
            </a:fld>
            <a:endParaRPr lang="fr-FR" dirty="0"/>
          </a:p>
        </p:txBody>
      </p:sp>
      <p:grpSp>
        <p:nvGrpSpPr>
          <p:cNvPr id="13" name="Group 703"/>
          <p:cNvGrpSpPr>
            <a:grpSpLocks/>
          </p:cNvGrpSpPr>
          <p:nvPr/>
        </p:nvGrpSpPr>
        <p:grpSpPr bwMode="auto">
          <a:xfrm>
            <a:off x="3742279" y="350597"/>
            <a:ext cx="5000301" cy="3342514"/>
            <a:chOff x="572" y="652"/>
            <a:chExt cx="4645" cy="2299"/>
          </a:xfrm>
        </p:grpSpPr>
        <p:sp>
          <p:nvSpPr>
            <p:cNvPr id="14" name="Rectangle 13"/>
            <p:cNvSpPr>
              <a:spLocks noChangeArrowheads="1"/>
            </p:cNvSpPr>
            <p:nvPr/>
          </p:nvSpPr>
          <p:spPr bwMode="auto">
            <a:xfrm>
              <a:off x="2726" y="2727"/>
              <a:ext cx="828"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pPr eaLnBrk="0" hangingPunct="0"/>
              <a:r>
                <a:rPr lang="en-GB" altLang="fr-FR" sz="933">
                  <a:solidFill>
                    <a:schemeClr val="accent2"/>
                  </a:solidFill>
                </a:rPr>
                <a:t>Interface A-bis</a:t>
              </a:r>
              <a:endParaRPr lang="en-GB" altLang="fr-FR" sz="1333">
                <a:solidFill>
                  <a:schemeClr val="accent2"/>
                </a:solidFill>
              </a:endParaRPr>
            </a:p>
          </p:txBody>
        </p:sp>
        <p:sp>
          <p:nvSpPr>
            <p:cNvPr id="15" name="Rectangle 14"/>
            <p:cNvSpPr>
              <a:spLocks noChangeArrowheads="1"/>
            </p:cNvSpPr>
            <p:nvPr/>
          </p:nvSpPr>
          <p:spPr bwMode="auto">
            <a:xfrm>
              <a:off x="4094" y="2754"/>
              <a:ext cx="603"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pPr eaLnBrk="0" hangingPunct="0"/>
              <a:r>
                <a:rPr lang="en-GB" altLang="fr-FR" sz="933">
                  <a:solidFill>
                    <a:schemeClr val="accent2"/>
                  </a:solidFill>
                </a:rPr>
                <a:t>Interface A</a:t>
              </a:r>
              <a:endParaRPr lang="en-GB" altLang="fr-FR" sz="1333">
                <a:solidFill>
                  <a:schemeClr val="accent2"/>
                </a:solidFill>
              </a:endParaRPr>
            </a:p>
          </p:txBody>
        </p:sp>
        <p:grpSp>
          <p:nvGrpSpPr>
            <p:cNvPr id="16" name="Group 5"/>
            <p:cNvGrpSpPr>
              <a:grpSpLocks/>
            </p:cNvGrpSpPr>
            <p:nvPr/>
          </p:nvGrpSpPr>
          <p:grpSpPr bwMode="auto">
            <a:xfrm>
              <a:off x="572" y="652"/>
              <a:ext cx="4645" cy="2193"/>
              <a:chOff x="572" y="750"/>
              <a:chExt cx="4645" cy="2193"/>
            </a:xfrm>
          </p:grpSpPr>
          <p:sp>
            <p:nvSpPr>
              <p:cNvPr id="17" name="Rectangle 16"/>
              <p:cNvSpPr>
                <a:spLocks noChangeArrowheads="1"/>
              </p:cNvSpPr>
              <p:nvPr/>
            </p:nvSpPr>
            <p:spPr bwMode="auto">
              <a:xfrm>
                <a:off x="1030" y="981"/>
                <a:ext cx="717" cy="1704"/>
              </a:xfrm>
              <a:prstGeom prst="rect">
                <a:avLst/>
              </a:prstGeom>
              <a:solidFill>
                <a:srgbClr val="FFFF00"/>
              </a:solidFill>
              <a:ln w="7938">
                <a:solidFill>
                  <a:srgbClr val="000000"/>
                </a:solidFill>
                <a:miter lim="800000"/>
                <a:headEnd/>
                <a:tailEnd/>
              </a:ln>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8" name="Rectangle 17"/>
              <p:cNvSpPr>
                <a:spLocks noChangeArrowheads="1"/>
              </p:cNvSpPr>
              <p:nvPr/>
            </p:nvSpPr>
            <p:spPr bwMode="auto">
              <a:xfrm>
                <a:off x="4499" y="945"/>
                <a:ext cx="718" cy="1722"/>
              </a:xfrm>
              <a:prstGeom prst="rect">
                <a:avLst/>
              </a:prstGeom>
              <a:solidFill>
                <a:srgbClr val="FFCCFF"/>
              </a:solidFill>
              <a:ln w="7938">
                <a:solidFill>
                  <a:srgbClr val="000000"/>
                </a:solidFill>
                <a:miter lim="800000"/>
                <a:headEnd/>
                <a:tailEnd/>
              </a:ln>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9" name="Rectangle 18"/>
              <p:cNvSpPr>
                <a:spLocks noChangeArrowheads="1"/>
              </p:cNvSpPr>
              <p:nvPr/>
            </p:nvSpPr>
            <p:spPr bwMode="auto">
              <a:xfrm>
                <a:off x="1944" y="1688"/>
                <a:ext cx="1091" cy="969"/>
              </a:xfrm>
              <a:prstGeom prst="rect">
                <a:avLst/>
              </a:prstGeom>
              <a:solidFill>
                <a:srgbClr val="00CC66"/>
              </a:solidFill>
              <a:ln w="7938">
                <a:solidFill>
                  <a:srgbClr val="000000"/>
                </a:solidFill>
                <a:miter lim="800000"/>
                <a:headEnd/>
                <a:tailEnd/>
              </a:ln>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0" name="Rectangle 19"/>
              <p:cNvSpPr>
                <a:spLocks noChangeArrowheads="1"/>
              </p:cNvSpPr>
              <p:nvPr/>
            </p:nvSpPr>
            <p:spPr bwMode="auto">
              <a:xfrm>
                <a:off x="3222" y="1443"/>
                <a:ext cx="1091" cy="1214"/>
              </a:xfrm>
              <a:prstGeom prst="rect">
                <a:avLst/>
              </a:prstGeom>
              <a:solidFill>
                <a:srgbClr val="CCFFFF"/>
              </a:solidFill>
              <a:ln w="7938">
                <a:solidFill>
                  <a:srgbClr val="000000"/>
                </a:solidFill>
                <a:miter lim="800000"/>
                <a:headEnd/>
                <a:tailEnd/>
              </a:ln>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1" name="Line 10"/>
              <p:cNvSpPr>
                <a:spLocks noChangeShapeType="1"/>
              </p:cNvSpPr>
              <p:nvPr/>
            </p:nvSpPr>
            <p:spPr bwMode="auto">
              <a:xfrm>
                <a:off x="1944" y="2305"/>
                <a:ext cx="108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2" name="Line 11"/>
              <p:cNvSpPr>
                <a:spLocks noChangeShapeType="1"/>
              </p:cNvSpPr>
              <p:nvPr/>
            </p:nvSpPr>
            <p:spPr bwMode="auto">
              <a:xfrm flipH="1">
                <a:off x="1030" y="2314"/>
                <a:ext cx="708"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3" name="Line 12"/>
              <p:cNvSpPr>
                <a:spLocks noChangeShapeType="1"/>
              </p:cNvSpPr>
              <p:nvPr/>
            </p:nvSpPr>
            <p:spPr bwMode="auto">
              <a:xfrm>
                <a:off x="3221" y="2305"/>
                <a:ext cx="556"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4" name="Line 13"/>
              <p:cNvSpPr>
                <a:spLocks noChangeShapeType="1"/>
              </p:cNvSpPr>
              <p:nvPr/>
            </p:nvSpPr>
            <p:spPr bwMode="auto">
              <a:xfrm>
                <a:off x="1944" y="1996"/>
                <a:ext cx="108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5" name="Line 14"/>
              <p:cNvSpPr>
                <a:spLocks noChangeShapeType="1"/>
              </p:cNvSpPr>
              <p:nvPr/>
            </p:nvSpPr>
            <p:spPr bwMode="auto">
              <a:xfrm flipH="1">
                <a:off x="1030" y="1996"/>
                <a:ext cx="718"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6" name="Line 15"/>
              <p:cNvSpPr>
                <a:spLocks noChangeShapeType="1"/>
              </p:cNvSpPr>
              <p:nvPr/>
            </p:nvSpPr>
            <p:spPr bwMode="auto">
              <a:xfrm>
                <a:off x="2485" y="1996"/>
                <a:ext cx="1" cy="65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7" name="Line 16"/>
              <p:cNvSpPr>
                <a:spLocks noChangeShapeType="1"/>
              </p:cNvSpPr>
              <p:nvPr/>
            </p:nvSpPr>
            <p:spPr bwMode="auto">
              <a:xfrm flipV="1">
                <a:off x="3782" y="1697"/>
                <a:ext cx="1" cy="95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8" name="Line 17"/>
              <p:cNvSpPr>
                <a:spLocks noChangeShapeType="1"/>
              </p:cNvSpPr>
              <p:nvPr/>
            </p:nvSpPr>
            <p:spPr bwMode="auto">
              <a:xfrm>
                <a:off x="1944" y="1688"/>
                <a:ext cx="541" cy="308"/>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9" name="Line 18"/>
              <p:cNvSpPr>
                <a:spLocks noChangeShapeType="1"/>
              </p:cNvSpPr>
              <p:nvPr/>
            </p:nvSpPr>
            <p:spPr bwMode="auto">
              <a:xfrm flipV="1">
                <a:off x="2495" y="1688"/>
                <a:ext cx="530" cy="308"/>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0" name="Line 19"/>
              <p:cNvSpPr>
                <a:spLocks noChangeShapeType="1"/>
              </p:cNvSpPr>
              <p:nvPr/>
            </p:nvSpPr>
            <p:spPr bwMode="auto">
              <a:xfrm>
                <a:off x="3222" y="1978"/>
                <a:ext cx="560"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1" name="Line 20"/>
              <p:cNvSpPr>
                <a:spLocks noChangeShapeType="1"/>
              </p:cNvSpPr>
              <p:nvPr/>
            </p:nvSpPr>
            <p:spPr bwMode="auto">
              <a:xfrm>
                <a:off x="3222" y="1443"/>
                <a:ext cx="560" cy="535"/>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2" name="Line 21"/>
              <p:cNvSpPr>
                <a:spLocks noChangeShapeType="1"/>
              </p:cNvSpPr>
              <p:nvPr/>
            </p:nvSpPr>
            <p:spPr bwMode="auto">
              <a:xfrm>
                <a:off x="3782" y="1706"/>
                <a:ext cx="52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3" name="Line 22"/>
              <p:cNvSpPr>
                <a:spLocks noChangeShapeType="1"/>
              </p:cNvSpPr>
              <p:nvPr/>
            </p:nvSpPr>
            <p:spPr bwMode="auto">
              <a:xfrm flipH="1">
                <a:off x="3782" y="1443"/>
                <a:ext cx="531" cy="26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4" name="Line 23"/>
              <p:cNvSpPr>
                <a:spLocks noChangeShapeType="1"/>
              </p:cNvSpPr>
              <p:nvPr/>
            </p:nvSpPr>
            <p:spPr bwMode="auto">
              <a:xfrm>
                <a:off x="4500" y="1715"/>
                <a:ext cx="707"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5" name="Line 24"/>
              <p:cNvSpPr>
                <a:spLocks noChangeShapeType="1"/>
              </p:cNvSpPr>
              <p:nvPr/>
            </p:nvSpPr>
            <p:spPr bwMode="auto">
              <a:xfrm flipH="1">
                <a:off x="1030" y="1480"/>
                <a:ext cx="708"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6" name="Line 25"/>
              <p:cNvSpPr>
                <a:spLocks noChangeShapeType="1"/>
              </p:cNvSpPr>
              <p:nvPr/>
            </p:nvSpPr>
            <p:spPr bwMode="auto">
              <a:xfrm>
                <a:off x="4500" y="1452"/>
                <a:ext cx="707"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7" name="Line 26"/>
              <p:cNvSpPr>
                <a:spLocks noChangeShapeType="1"/>
              </p:cNvSpPr>
              <p:nvPr/>
            </p:nvSpPr>
            <p:spPr bwMode="auto">
              <a:xfrm>
                <a:off x="1030" y="1217"/>
                <a:ext cx="708"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8" name="Line 27"/>
              <p:cNvSpPr>
                <a:spLocks noChangeShapeType="1"/>
              </p:cNvSpPr>
              <p:nvPr/>
            </p:nvSpPr>
            <p:spPr bwMode="auto">
              <a:xfrm>
                <a:off x="4500" y="1181"/>
                <a:ext cx="698"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9" name="Line 28"/>
              <p:cNvSpPr>
                <a:spLocks noChangeShapeType="1"/>
              </p:cNvSpPr>
              <p:nvPr/>
            </p:nvSpPr>
            <p:spPr bwMode="auto">
              <a:xfrm>
                <a:off x="3222" y="1697"/>
                <a:ext cx="256"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0" name="Line 29"/>
              <p:cNvSpPr>
                <a:spLocks noChangeShapeType="1"/>
              </p:cNvSpPr>
              <p:nvPr/>
            </p:nvSpPr>
            <p:spPr bwMode="auto">
              <a:xfrm flipV="1">
                <a:off x="1836" y="2816"/>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1" name="Line 30"/>
              <p:cNvSpPr>
                <a:spLocks noChangeShapeType="1"/>
              </p:cNvSpPr>
              <p:nvPr/>
            </p:nvSpPr>
            <p:spPr bwMode="auto">
              <a:xfrm flipV="1">
                <a:off x="1836" y="2806"/>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2" name="Line 31"/>
              <p:cNvSpPr>
                <a:spLocks noChangeShapeType="1"/>
              </p:cNvSpPr>
              <p:nvPr/>
            </p:nvSpPr>
            <p:spPr bwMode="auto">
              <a:xfrm flipV="1">
                <a:off x="1836" y="2797"/>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3" name="Line 32"/>
              <p:cNvSpPr>
                <a:spLocks noChangeShapeType="1"/>
              </p:cNvSpPr>
              <p:nvPr/>
            </p:nvSpPr>
            <p:spPr bwMode="auto">
              <a:xfrm flipV="1">
                <a:off x="1836" y="2787"/>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4" name="Line 33"/>
              <p:cNvSpPr>
                <a:spLocks noChangeShapeType="1"/>
              </p:cNvSpPr>
              <p:nvPr/>
            </p:nvSpPr>
            <p:spPr bwMode="auto">
              <a:xfrm flipV="1">
                <a:off x="1836" y="2777"/>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5" name="Line 34"/>
              <p:cNvSpPr>
                <a:spLocks noChangeShapeType="1"/>
              </p:cNvSpPr>
              <p:nvPr/>
            </p:nvSpPr>
            <p:spPr bwMode="auto">
              <a:xfrm flipV="1">
                <a:off x="1836" y="2767"/>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6" name="Line 35"/>
              <p:cNvSpPr>
                <a:spLocks noChangeShapeType="1"/>
              </p:cNvSpPr>
              <p:nvPr/>
            </p:nvSpPr>
            <p:spPr bwMode="auto">
              <a:xfrm flipV="1">
                <a:off x="1836" y="2757"/>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7" name="Line 36"/>
              <p:cNvSpPr>
                <a:spLocks noChangeShapeType="1"/>
              </p:cNvSpPr>
              <p:nvPr/>
            </p:nvSpPr>
            <p:spPr bwMode="auto">
              <a:xfrm flipV="1">
                <a:off x="1836" y="2747"/>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8" name="Line 37"/>
              <p:cNvSpPr>
                <a:spLocks noChangeShapeType="1"/>
              </p:cNvSpPr>
              <p:nvPr/>
            </p:nvSpPr>
            <p:spPr bwMode="auto">
              <a:xfrm flipV="1">
                <a:off x="1836" y="2737"/>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9" name="Line 38"/>
              <p:cNvSpPr>
                <a:spLocks noChangeShapeType="1"/>
              </p:cNvSpPr>
              <p:nvPr/>
            </p:nvSpPr>
            <p:spPr bwMode="auto">
              <a:xfrm flipV="1">
                <a:off x="1836" y="2727"/>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0" name="Line 39"/>
              <p:cNvSpPr>
                <a:spLocks noChangeShapeType="1"/>
              </p:cNvSpPr>
              <p:nvPr/>
            </p:nvSpPr>
            <p:spPr bwMode="auto">
              <a:xfrm flipV="1">
                <a:off x="1836" y="2718"/>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1" name="Line 40"/>
              <p:cNvSpPr>
                <a:spLocks noChangeShapeType="1"/>
              </p:cNvSpPr>
              <p:nvPr/>
            </p:nvSpPr>
            <p:spPr bwMode="auto">
              <a:xfrm flipV="1">
                <a:off x="1836" y="2708"/>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2" name="Line 41"/>
              <p:cNvSpPr>
                <a:spLocks noChangeShapeType="1"/>
              </p:cNvSpPr>
              <p:nvPr/>
            </p:nvSpPr>
            <p:spPr bwMode="auto">
              <a:xfrm flipV="1">
                <a:off x="1836" y="2698"/>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3" name="Line 42"/>
              <p:cNvSpPr>
                <a:spLocks noChangeShapeType="1"/>
              </p:cNvSpPr>
              <p:nvPr/>
            </p:nvSpPr>
            <p:spPr bwMode="auto">
              <a:xfrm flipV="1">
                <a:off x="1836" y="2688"/>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4" name="Line 43"/>
              <p:cNvSpPr>
                <a:spLocks noChangeShapeType="1"/>
              </p:cNvSpPr>
              <p:nvPr/>
            </p:nvSpPr>
            <p:spPr bwMode="auto">
              <a:xfrm flipV="1">
                <a:off x="1836" y="2678"/>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5" name="Line 44"/>
              <p:cNvSpPr>
                <a:spLocks noChangeShapeType="1"/>
              </p:cNvSpPr>
              <p:nvPr/>
            </p:nvSpPr>
            <p:spPr bwMode="auto">
              <a:xfrm flipV="1">
                <a:off x="1836" y="2668"/>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6" name="Line 45"/>
              <p:cNvSpPr>
                <a:spLocks noChangeShapeType="1"/>
              </p:cNvSpPr>
              <p:nvPr/>
            </p:nvSpPr>
            <p:spPr bwMode="auto">
              <a:xfrm flipV="1">
                <a:off x="1836" y="2658"/>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7" name="Line 46"/>
              <p:cNvSpPr>
                <a:spLocks noChangeShapeType="1"/>
              </p:cNvSpPr>
              <p:nvPr/>
            </p:nvSpPr>
            <p:spPr bwMode="auto">
              <a:xfrm flipV="1">
                <a:off x="1836" y="2648"/>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8" name="Line 47"/>
              <p:cNvSpPr>
                <a:spLocks noChangeShapeType="1"/>
              </p:cNvSpPr>
              <p:nvPr/>
            </p:nvSpPr>
            <p:spPr bwMode="auto">
              <a:xfrm flipV="1">
                <a:off x="1836" y="2639"/>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9" name="Line 48"/>
              <p:cNvSpPr>
                <a:spLocks noChangeShapeType="1"/>
              </p:cNvSpPr>
              <p:nvPr/>
            </p:nvSpPr>
            <p:spPr bwMode="auto">
              <a:xfrm flipV="1">
                <a:off x="1836" y="2629"/>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0" name="Line 49"/>
              <p:cNvSpPr>
                <a:spLocks noChangeShapeType="1"/>
              </p:cNvSpPr>
              <p:nvPr/>
            </p:nvSpPr>
            <p:spPr bwMode="auto">
              <a:xfrm flipV="1">
                <a:off x="1836" y="2619"/>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1" name="Line 50"/>
              <p:cNvSpPr>
                <a:spLocks noChangeShapeType="1"/>
              </p:cNvSpPr>
              <p:nvPr/>
            </p:nvSpPr>
            <p:spPr bwMode="auto">
              <a:xfrm flipV="1">
                <a:off x="1836" y="2609"/>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2" name="Line 51"/>
              <p:cNvSpPr>
                <a:spLocks noChangeShapeType="1"/>
              </p:cNvSpPr>
              <p:nvPr/>
            </p:nvSpPr>
            <p:spPr bwMode="auto">
              <a:xfrm flipV="1">
                <a:off x="1836" y="2599"/>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3" name="Line 52"/>
              <p:cNvSpPr>
                <a:spLocks noChangeShapeType="1"/>
              </p:cNvSpPr>
              <p:nvPr/>
            </p:nvSpPr>
            <p:spPr bwMode="auto">
              <a:xfrm flipV="1">
                <a:off x="1836" y="2589"/>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4" name="Line 53"/>
              <p:cNvSpPr>
                <a:spLocks noChangeShapeType="1"/>
              </p:cNvSpPr>
              <p:nvPr/>
            </p:nvSpPr>
            <p:spPr bwMode="auto">
              <a:xfrm flipV="1">
                <a:off x="1836" y="2579"/>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5" name="Line 54"/>
              <p:cNvSpPr>
                <a:spLocks noChangeShapeType="1"/>
              </p:cNvSpPr>
              <p:nvPr/>
            </p:nvSpPr>
            <p:spPr bwMode="auto">
              <a:xfrm flipV="1">
                <a:off x="1836" y="2569"/>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6" name="Line 55"/>
              <p:cNvSpPr>
                <a:spLocks noChangeShapeType="1"/>
              </p:cNvSpPr>
              <p:nvPr/>
            </p:nvSpPr>
            <p:spPr bwMode="auto">
              <a:xfrm flipV="1">
                <a:off x="1836" y="2559"/>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7" name="Line 56"/>
              <p:cNvSpPr>
                <a:spLocks noChangeShapeType="1"/>
              </p:cNvSpPr>
              <p:nvPr/>
            </p:nvSpPr>
            <p:spPr bwMode="auto">
              <a:xfrm flipV="1">
                <a:off x="1836" y="2550"/>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8" name="Line 57"/>
              <p:cNvSpPr>
                <a:spLocks noChangeShapeType="1"/>
              </p:cNvSpPr>
              <p:nvPr/>
            </p:nvSpPr>
            <p:spPr bwMode="auto">
              <a:xfrm flipV="1">
                <a:off x="1836" y="2540"/>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9" name="Line 58"/>
              <p:cNvSpPr>
                <a:spLocks noChangeShapeType="1"/>
              </p:cNvSpPr>
              <p:nvPr/>
            </p:nvSpPr>
            <p:spPr bwMode="auto">
              <a:xfrm flipV="1">
                <a:off x="1836" y="2530"/>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70" name="Line 59"/>
              <p:cNvSpPr>
                <a:spLocks noChangeShapeType="1"/>
              </p:cNvSpPr>
              <p:nvPr/>
            </p:nvSpPr>
            <p:spPr bwMode="auto">
              <a:xfrm flipV="1">
                <a:off x="1836" y="2520"/>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71" name="Line 60"/>
              <p:cNvSpPr>
                <a:spLocks noChangeShapeType="1"/>
              </p:cNvSpPr>
              <p:nvPr/>
            </p:nvSpPr>
            <p:spPr bwMode="auto">
              <a:xfrm flipV="1">
                <a:off x="1836" y="2510"/>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72" name="Line 61"/>
              <p:cNvSpPr>
                <a:spLocks noChangeShapeType="1"/>
              </p:cNvSpPr>
              <p:nvPr/>
            </p:nvSpPr>
            <p:spPr bwMode="auto">
              <a:xfrm flipV="1">
                <a:off x="1836" y="2500"/>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73" name="Line 62"/>
              <p:cNvSpPr>
                <a:spLocks noChangeShapeType="1"/>
              </p:cNvSpPr>
              <p:nvPr/>
            </p:nvSpPr>
            <p:spPr bwMode="auto">
              <a:xfrm flipV="1">
                <a:off x="1836" y="2490"/>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74" name="Line 63"/>
              <p:cNvSpPr>
                <a:spLocks noChangeShapeType="1"/>
              </p:cNvSpPr>
              <p:nvPr/>
            </p:nvSpPr>
            <p:spPr bwMode="auto">
              <a:xfrm flipV="1">
                <a:off x="1836" y="2480"/>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75" name="Line 64"/>
              <p:cNvSpPr>
                <a:spLocks noChangeShapeType="1"/>
              </p:cNvSpPr>
              <p:nvPr/>
            </p:nvSpPr>
            <p:spPr bwMode="auto">
              <a:xfrm flipV="1">
                <a:off x="1836" y="2471"/>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76" name="Line 65"/>
              <p:cNvSpPr>
                <a:spLocks noChangeShapeType="1"/>
              </p:cNvSpPr>
              <p:nvPr/>
            </p:nvSpPr>
            <p:spPr bwMode="auto">
              <a:xfrm flipV="1">
                <a:off x="1836" y="2461"/>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77" name="Line 66"/>
              <p:cNvSpPr>
                <a:spLocks noChangeShapeType="1"/>
              </p:cNvSpPr>
              <p:nvPr/>
            </p:nvSpPr>
            <p:spPr bwMode="auto">
              <a:xfrm flipV="1">
                <a:off x="1836" y="2451"/>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78" name="Line 67"/>
              <p:cNvSpPr>
                <a:spLocks noChangeShapeType="1"/>
              </p:cNvSpPr>
              <p:nvPr/>
            </p:nvSpPr>
            <p:spPr bwMode="auto">
              <a:xfrm flipV="1">
                <a:off x="1836" y="2441"/>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79" name="Line 68"/>
              <p:cNvSpPr>
                <a:spLocks noChangeShapeType="1"/>
              </p:cNvSpPr>
              <p:nvPr/>
            </p:nvSpPr>
            <p:spPr bwMode="auto">
              <a:xfrm flipV="1">
                <a:off x="1836" y="2431"/>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80" name="Line 69"/>
              <p:cNvSpPr>
                <a:spLocks noChangeShapeType="1"/>
              </p:cNvSpPr>
              <p:nvPr/>
            </p:nvSpPr>
            <p:spPr bwMode="auto">
              <a:xfrm flipV="1">
                <a:off x="1836" y="2421"/>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81" name="Line 70"/>
              <p:cNvSpPr>
                <a:spLocks noChangeShapeType="1"/>
              </p:cNvSpPr>
              <p:nvPr/>
            </p:nvSpPr>
            <p:spPr bwMode="auto">
              <a:xfrm flipV="1">
                <a:off x="1836" y="2411"/>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82" name="Line 71"/>
              <p:cNvSpPr>
                <a:spLocks noChangeShapeType="1"/>
              </p:cNvSpPr>
              <p:nvPr/>
            </p:nvSpPr>
            <p:spPr bwMode="auto">
              <a:xfrm flipV="1">
                <a:off x="1836" y="2401"/>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83" name="Line 72"/>
              <p:cNvSpPr>
                <a:spLocks noChangeShapeType="1"/>
              </p:cNvSpPr>
              <p:nvPr/>
            </p:nvSpPr>
            <p:spPr bwMode="auto">
              <a:xfrm flipV="1">
                <a:off x="1836" y="2391"/>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84" name="Line 73"/>
              <p:cNvSpPr>
                <a:spLocks noChangeShapeType="1"/>
              </p:cNvSpPr>
              <p:nvPr/>
            </p:nvSpPr>
            <p:spPr bwMode="auto">
              <a:xfrm flipV="1">
                <a:off x="1836" y="2382"/>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85" name="Line 74"/>
              <p:cNvSpPr>
                <a:spLocks noChangeShapeType="1"/>
              </p:cNvSpPr>
              <p:nvPr/>
            </p:nvSpPr>
            <p:spPr bwMode="auto">
              <a:xfrm flipV="1">
                <a:off x="1836" y="2372"/>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86" name="Line 75"/>
              <p:cNvSpPr>
                <a:spLocks noChangeShapeType="1"/>
              </p:cNvSpPr>
              <p:nvPr/>
            </p:nvSpPr>
            <p:spPr bwMode="auto">
              <a:xfrm flipV="1">
                <a:off x="1836" y="2362"/>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87" name="Line 76"/>
              <p:cNvSpPr>
                <a:spLocks noChangeShapeType="1"/>
              </p:cNvSpPr>
              <p:nvPr/>
            </p:nvSpPr>
            <p:spPr bwMode="auto">
              <a:xfrm flipV="1">
                <a:off x="1836" y="2352"/>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88" name="Line 77"/>
              <p:cNvSpPr>
                <a:spLocks noChangeShapeType="1"/>
              </p:cNvSpPr>
              <p:nvPr/>
            </p:nvSpPr>
            <p:spPr bwMode="auto">
              <a:xfrm flipV="1">
                <a:off x="1836" y="2342"/>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89" name="Line 78"/>
              <p:cNvSpPr>
                <a:spLocks noChangeShapeType="1"/>
              </p:cNvSpPr>
              <p:nvPr/>
            </p:nvSpPr>
            <p:spPr bwMode="auto">
              <a:xfrm flipV="1">
                <a:off x="1836" y="2332"/>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90" name="Line 79"/>
              <p:cNvSpPr>
                <a:spLocks noChangeShapeType="1"/>
              </p:cNvSpPr>
              <p:nvPr/>
            </p:nvSpPr>
            <p:spPr bwMode="auto">
              <a:xfrm flipV="1">
                <a:off x="1836" y="2322"/>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91" name="Line 80"/>
              <p:cNvSpPr>
                <a:spLocks noChangeShapeType="1"/>
              </p:cNvSpPr>
              <p:nvPr/>
            </p:nvSpPr>
            <p:spPr bwMode="auto">
              <a:xfrm flipV="1">
                <a:off x="1836" y="2312"/>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92" name="Line 81"/>
              <p:cNvSpPr>
                <a:spLocks noChangeShapeType="1"/>
              </p:cNvSpPr>
              <p:nvPr/>
            </p:nvSpPr>
            <p:spPr bwMode="auto">
              <a:xfrm flipV="1">
                <a:off x="1836" y="2303"/>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93" name="Line 82"/>
              <p:cNvSpPr>
                <a:spLocks noChangeShapeType="1"/>
              </p:cNvSpPr>
              <p:nvPr/>
            </p:nvSpPr>
            <p:spPr bwMode="auto">
              <a:xfrm flipV="1">
                <a:off x="1836" y="2293"/>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94" name="Line 83"/>
              <p:cNvSpPr>
                <a:spLocks noChangeShapeType="1"/>
              </p:cNvSpPr>
              <p:nvPr/>
            </p:nvSpPr>
            <p:spPr bwMode="auto">
              <a:xfrm flipV="1">
                <a:off x="1836" y="2283"/>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95" name="Line 84"/>
              <p:cNvSpPr>
                <a:spLocks noChangeShapeType="1"/>
              </p:cNvSpPr>
              <p:nvPr/>
            </p:nvSpPr>
            <p:spPr bwMode="auto">
              <a:xfrm flipV="1">
                <a:off x="1836" y="2273"/>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96" name="Line 85"/>
              <p:cNvSpPr>
                <a:spLocks noChangeShapeType="1"/>
              </p:cNvSpPr>
              <p:nvPr/>
            </p:nvSpPr>
            <p:spPr bwMode="auto">
              <a:xfrm flipV="1">
                <a:off x="1836" y="2263"/>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97" name="Line 86"/>
              <p:cNvSpPr>
                <a:spLocks noChangeShapeType="1"/>
              </p:cNvSpPr>
              <p:nvPr/>
            </p:nvSpPr>
            <p:spPr bwMode="auto">
              <a:xfrm flipV="1">
                <a:off x="1836" y="2253"/>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98" name="Line 87"/>
              <p:cNvSpPr>
                <a:spLocks noChangeShapeType="1"/>
              </p:cNvSpPr>
              <p:nvPr/>
            </p:nvSpPr>
            <p:spPr bwMode="auto">
              <a:xfrm flipV="1">
                <a:off x="1836" y="2243"/>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99" name="Line 88"/>
              <p:cNvSpPr>
                <a:spLocks noChangeShapeType="1"/>
              </p:cNvSpPr>
              <p:nvPr/>
            </p:nvSpPr>
            <p:spPr bwMode="auto">
              <a:xfrm flipV="1">
                <a:off x="1836" y="2233"/>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00" name="Line 89"/>
              <p:cNvSpPr>
                <a:spLocks noChangeShapeType="1"/>
              </p:cNvSpPr>
              <p:nvPr/>
            </p:nvSpPr>
            <p:spPr bwMode="auto">
              <a:xfrm flipV="1">
                <a:off x="1836" y="2223"/>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01" name="Line 90"/>
              <p:cNvSpPr>
                <a:spLocks noChangeShapeType="1"/>
              </p:cNvSpPr>
              <p:nvPr/>
            </p:nvSpPr>
            <p:spPr bwMode="auto">
              <a:xfrm flipV="1">
                <a:off x="1836" y="2214"/>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02" name="Line 91"/>
              <p:cNvSpPr>
                <a:spLocks noChangeShapeType="1"/>
              </p:cNvSpPr>
              <p:nvPr/>
            </p:nvSpPr>
            <p:spPr bwMode="auto">
              <a:xfrm flipV="1">
                <a:off x="1836" y="2204"/>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03" name="Line 92"/>
              <p:cNvSpPr>
                <a:spLocks noChangeShapeType="1"/>
              </p:cNvSpPr>
              <p:nvPr/>
            </p:nvSpPr>
            <p:spPr bwMode="auto">
              <a:xfrm flipV="1">
                <a:off x="1836" y="2194"/>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04" name="Line 93"/>
              <p:cNvSpPr>
                <a:spLocks noChangeShapeType="1"/>
              </p:cNvSpPr>
              <p:nvPr/>
            </p:nvSpPr>
            <p:spPr bwMode="auto">
              <a:xfrm flipV="1">
                <a:off x="1836" y="2184"/>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05" name="Line 94"/>
              <p:cNvSpPr>
                <a:spLocks noChangeShapeType="1"/>
              </p:cNvSpPr>
              <p:nvPr/>
            </p:nvSpPr>
            <p:spPr bwMode="auto">
              <a:xfrm flipV="1">
                <a:off x="1836" y="2174"/>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06" name="Line 95"/>
              <p:cNvSpPr>
                <a:spLocks noChangeShapeType="1"/>
              </p:cNvSpPr>
              <p:nvPr/>
            </p:nvSpPr>
            <p:spPr bwMode="auto">
              <a:xfrm flipV="1">
                <a:off x="1836" y="2164"/>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07" name="Line 96"/>
              <p:cNvSpPr>
                <a:spLocks noChangeShapeType="1"/>
              </p:cNvSpPr>
              <p:nvPr/>
            </p:nvSpPr>
            <p:spPr bwMode="auto">
              <a:xfrm flipV="1">
                <a:off x="1836" y="2154"/>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08" name="Line 97"/>
              <p:cNvSpPr>
                <a:spLocks noChangeShapeType="1"/>
              </p:cNvSpPr>
              <p:nvPr/>
            </p:nvSpPr>
            <p:spPr bwMode="auto">
              <a:xfrm flipV="1">
                <a:off x="1836" y="2144"/>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09" name="Line 98"/>
              <p:cNvSpPr>
                <a:spLocks noChangeShapeType="1"/>
              </p:cNvSpPr>
              <p:nvPr/>
            </p:nvSpPr>
            <p:spPr bwMode="auto">
              <a:xfrm flipV="1">
                <a:off x="1836" y="2135"/>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10" name="Line 99"/>
              <p:cNvSpPr>
                <a:spLocks noChangeShapeType="1"/>
              </p:cNvSpPr>
              <p:nvPr/>
            </p:nvSpPr>
            <p:spPr bwMode="auto">
              <a:xfrm flipV="1">
                <a:off x="1836" y="2125"/>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11" name="Line 100"/>
              <p:cNvSpPr>
                <a:spLocks noChangeShapeType="1"/>
              </p:cNvSpPr>
              <p:nvPr/>
            </p:nvSpPr>
            <p:spPr bwMode="auto">
              <a:xfrm flipV="1">
                <a:off x="1836" y="2115"/>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12" name="Line 101"/>
              <p:cNvSpPr>
                <a:spLocks noChangeShapeType="1"/>
              </p:cNvSpPr>
              <p:nvPr/>
            </p:nvSpPr>
            <p:spPr bwMode="auto">
              <a:xfrm flipV="1">
                <a:off x="1836" y="2105"/>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13" name="Line 102"/>
              <p:cNvSpPr>
                <a:spLocks noChangeShapeType="1"/>
              </p:cNvSpPr>
              <p:nvPr/>
            </p:nvSpPr>
            <p:spPr bwMode="auto">
              <a:xfrm flipV="1">
                <a:off x="1836" y="2095"/>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14" name="Line 103"/>
              <p:cNvSpPr>
                <a:spLocks noChangeShapeType="1"/>
              </p:cNvSpPr>
              <p:nvPr/>
            </p:nvSpPr>
            <p:spPr bwMode="auto">
              <a:xfrm flipV="1">
                <a:off x="1836" y="2085"/>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15" name="Line 104"/>
              <p:cNvSpPr>
                <a:spLocks noChangeShapeType="1"/>
              </p:cNvSpPr>
              <p:nvPr/>
            </p:nvSpPr>
            <p:spPr bwMode="auto">
              <a:xfrm flipV="1">
                <a:off x="1836" y="2075"/>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16" name="Line 105"/>
              <p:cNvSpPr>
                <a:spLocks noChangeShapeType="1"/>
              </p:cNvSpPr>
              <p:nvPr/>
            </p:nvSpPr>
            <p:spPr bwMode="auto">
              <a:xfrm flipV="1">
                <a:off x="1836" y="2065"/>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17" name="Line 106"/>
              <p:cNvSpPr>
                <a:spLocks noChangeShapeType="1"/>
              </p:cNvSpPr>
              <p:nvPr/>
            </p:nvSpPr>
            <p:spPr bwMode="auto">
              <a:xfrm flipV="1">
                <a:off x="1836" y="2056"/>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18" name="Line 107"/>
              <p:cNvSpPr>
                <a:spLocks noChangeShapeType="1"/>
              </p:cNvSpPr>
              <p:nvPr/>
            </p:nvSpPr>
            <p:spPr bwMode="auto">
              <a:xfrm flipV="1">
                <a:off x="1836" y="2046"/>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19" name="Line 108"/>
              <p:cNvSpPr>
                <a:spLocks noChangeShapeType="1"/>
              </p:cNvSpPr>
              <p:nvPr/>
            </p:nvSpPr>
            <p:spPr bwMode="auto">
              <a:xfrm flipV="1">
                <a:off x="1836" y="2036"/>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20" name="Line 109"/>
              <p:cNvSpPr>
                <a:spLocks noChangeShapeType="1"/>
              </p:cNvSpPr>
              <p:nvPr/>
            </p:nvSpPr>
            <p:spPr bwMode="auto">
              <a:xfrm flipV="1">
                <a:off x="1836" y="2026"/>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21" name="Line 110"/>
              <p:cNvSpPr>
                <a:spLocks noChangeShapeType="1"/>
              </p:cNvSpPr>
              <p:nvPr/>
            </p:nvSpPr>
            <p:spPr bwMode="auto">
              <a:xfrm flipV="1">
                <a:off x="1836" y="2016"/>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22" name="Line 111"/>
              <p:cNvSpPr>
                <a:spLocks noChangeShapeType="1"/>
              </p:cNvSpPr>
              <p:nvPr/>
            </p:nvSpPr>
            <p:spPr bwMode="auto">
              <a:xfrm flipV="1">
                <a:off x="1836" y="2006"/>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23" name="Line 112"/>
              <p:cNvSpPr>
                <a:spLocks noChangeShapeType="1"/>
              </p:cNvSpPr>
              <p:nvPr/>
            </p:nvSpPr>
            <p:spPr bwMode="auto">
              <a:xfrm flipV="1">
                <a:off x="1836" y="1996"/>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24" name="Line 113"/>
              <p:cNvSpPr>
                <a:spLocks noChangeShapeType="1"/>
              </p:cNvSpPr>
              <p:nvPr/>
            </p:nvSpPr>
            <p:spPr bwMode="auto">
              <a:xfrm flipV="1">
                <a:off x="1836" y="1986"/>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25" name="Line 114"/>
              <p:cNvSpPr>
                <a:spLocks noChangeShapeType="1"/>
              </p:cNvSpPr>
              <p:nvPr/>
            </p:nvSpPr>
            <p:spPr bwMode="auto">
              <a:xfrm flipV="1">
                <a:off x="1836" y="1976"/>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26" name="Line 115"/>
              <p:cNvSpPr>
                <a:spLocks noChangeShapeType="1"/>
              </p:cNvSpPr>
              <p:nvPr/>
            </p:nvSpPr>
            <p:spPr bwMode="auto">
              <a:xfrm flipV="1">
                <a:off x="1836" y="1967"/>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27" name="Line 116"/>
              <p:cNvSpPr>
                <a:spLocks noChangeShapeType="1"/>
              </p:cNvSpPr>
              <p:nvPr/>
            </p:nvSpPr>
            <p:spPr bwMode="auto">
              <a:xfrm flipV="1">
                <a:off x="1836" y="1957"/>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28" name="Line 117"/>
              <p:cNvSpPr>
                <a:spLocks noChangeShapeType="1"/>
              </p:cNvSpPr>
              <p:nvPr/>
            </p:nvSpPr>
            <p:spPr bwMode="auto">
              <a:xfrm flipV="1">
                <a:off x="1836" y="1947"/>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29" name="Line 118"/>
              <p:cNvSpPr>
                <a:spLocks noChangeShapeType="1"/>
              </p:cNvSpPr>
              <p:nvPr/>
            </p:nvSpPr>
            <p:spPr bwMode="auto">
              <a:xfrm flipV="1">
                <a:off x="1836" y="1937"/>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30" name="Line 119"/>
              <p:cNvSpPr>
                <a:spLocks noChangeShapeType="1"/>
              </p:cNvSpPr>
              <p:nvPr/>
            </p:nvSpPr>
            <p:spPr bwMode="auto">
              <a:xfrm flipV="1">
                <a:off x="1836" y="1927"/>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31" name="Line 120"/>
              <p:cNvSpPr>
                <a:spLocks noChangeShapeType="1"/>
              </p:cNvSpPr>
              <p:nvPr/>
            </p:nvSpPr>
            <p:spPr bwMode="auto">
              <a:xfrm flipV="1">
                <a:off x="1836" y="1917"/>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32" name="Line 121"/>
              <p:cNvSpPr>
                <a:spLocks noChangeShapeType="1"/>
              </p:cNvSpPr>
              <p:nvPr/>
            </p:nvSpPr>
            <p:spPr bwMode="auto">
              <a:xfrm flipV="1">
                <a:off x="1836" y="1907"/>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33" name="Line 122"/>
              <p:cNvSpPr>
                <a:spLocks noChangeShapeType="1"/>
              </p:cNvSpPr>
              <p:nvPr/>
            </p:nvSpPr>
            <p:spPr bwMode="auto">
              <a:xfrm flipV="1">
                <a:off x="1836" y="1897"/>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34" name="Line 123"/>
              <p:cNvSpPr>
                <a:spLocks noChangeShapeType="1"/>
              </p:cNvSpPr>
              <p:nvPr/>
            </p:nvSpPr>
            <p:spPr bwMode="auto">
              <a:xfrm flipV="1">
                <a:off x="1836" y="1888"/>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35" name="Line 124"/>
              <p:cNvSpPr>
                <a:spLocks noChangeShapeType="1"/>
              </p:cNvSpPr>
              <p:nvPr/>
            </p:nvSpPr>
            <p:spPr bwMode="auto">
              <a:xfrm flipV="1">
                <a:off x="1836" y="1878"/>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36" name="Line 125"/>
              <p:cNvSpPr>
                <a:spLocks noChangeShapeType="1"/>
              </p:cNvSpPr>
              <p:nvPr/>
            </p:nvSpPr>
            <p:spPr bwMode="auto">
              <a:xfrm flipV="1">
                <a:off x="1836" y="1868"/>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37" name="Line 126"/>
              <p:cNvSpPr>
                <a:spLocks noChangeShapeType="1"/>
              </p:cNvSpPr>
              <p:nvPr/>
            </p:nvSpPr>
            <p:spPr bwMode="auto">
              <a:xfrm flipV="1">
                <a:off x="1836" y="1858"/>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38" name="Line 127"/>
              <p:cNvSpPr>
                <a:spLocks noChangeShapeType="1"/>
              </p:cNvSpPr>
              <p:nvPr/>
            </p:nvSpPr>
            <p:spPr bwMode="auto">
              <a:xfrm flipV="1">
                <a:off x="1836" y="1848"/>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39" name="Line 128"/>
              <p:cNvSpPr>
                <a:spLocks noChangeShapeType="1"/>
              </p:cNvSpPr>
              <p:nvPr/>
            </p:nvSpPr>
            <p:spPr bwMode="auto">
              <a:xfrm flipV="1">
                <a:off x="1836" y="1838"/>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40" name="Line 129"/>
              <p:cNvSpPr>
                <a:spLocks noChangeShapeType="1"/>
              </p:cNvSpPr>
              <p:nvPr/>
            </p:nvSpPr>
            <p:spPr bwMode="auto">
              <a:xfrm flipV="1">
                <a:off x="1836" y="1828"/>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41" name="Line 130"/>
              <p:cNvSpPr>
                <a:spLocks noChangeShapeType="1"/>
              </p:cNvSpPr>
              <p:nvPr/>
            </p:nvSpPr>
            <p:spPr bwMode="auto">
              <a:xfrm flipV="1">
                <a:off x="1836" y="1818"/>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42" name="Line 131"/>
              <p:cNvSpPr>
                <a:spLocks noChangeShapeType="1"/>
              </p:cNvSpPr>
              <p:nvPr/>
            </p:nvSpPr>
            <p:spPr bwMode="auto">
              <a:xfrm flipV="1">
                <a:off x="1836" y="1808"/>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43" name="Line 132"/>
              <p:cNvSpPr>
                <a:spLocks noChangeShapeType="1"/>
              </p:cNvSpPr>
              <p:nvPr/>
            </p:nvSpPr>
            <p:spPr bwMode="auto">
              <a:xfrm flipV="1">
                <a:off x="1836" y="1799"/>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44" name="Line 133"/>
              <p:cNvSpPr>
                <a:spLocks noChangeShapeType="1"/>
              </p:cNvSpPr>
              <p:nvPr/>
            </p:nvSpPr>
            <p:spPr bwMode="auto">
              <a:xfrm flipV="1">
                <a:off x="1836" y="1789"/>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45" name="Line 134"/>
              <p:cNvSpPr>
                <a:spLocks noChangeShapeType="1"/>
              </p:cNvSpPr>
              <p:nvPr/>
            </p:nvSpPr>
            <p:spPr bwMode="auto">
              <a:xfrm flipV="1">
                <a:off x="1836" y="1779"/>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46" name="Line 135"/>
              <p:cNvSpPr>
                <a:spLocks noChangeShapeType="1"/>
              </p:cNvSpPr>
              <p:nvPr/>
            </p:nvSpPr>
            <p:spPr bwMode="auto">
              <a:xfrm flipV="1">
                <a:off x="1836" y="1769"/>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47" name="Line 136"/>
              <p:cNvSpPr>
                <a:spLocks noChangeShapeType="1"/>
              </p:cNvSpPr>
              <p:nvPr/>
            </p:nvSpPr>
            <p:spPr bwMode="auto">
              <a:xfrm flipV="1">
                <a:off x="1836" y="1759"/>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48" name="Line 137"/>
              <p:cNvSpPr>
                <a:spLocks noChangeShapeType="1"/>
              </p:cNvSpPr>
              <p:nvPr/>
            </p:nvSpPr>
            <p:spPr bwMode="auto">
              <a:xfrm flipV="1">
                <a:off x="1836" y="1749"/>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49" name="Line 138"/>
              <p:cNvSpPr>
                <a:spLocks noChangeShapeType="1"/>
              </p:cNvSpPr>
              <p:nvPr/>
            </p:nvSpPr>
            <p:spPr bwMode="auto">
              <a:xfrm flipV="1">
                <a:off x="1836" y="1739"/>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50" name="Line 139"/>
              <p:cNvSpPr>
                <a:spLocks noChangeShapeType="1"/>
              </p:cNvSpPr>
              <p:nvPr/>
            </p:nvSpPr>
            <p:spPr bwMode="auto">
              <a:xfrm flipV="1">
                <a:off x="1836" y="1729"/>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51" name="Line 140"/>
              <p:cNvSpPr>
                <a:spLocks noChangeShapeType="1"/>
              </p:cNvSpPr>
              <p:nvPr/>
            </p:nvSpPr>
            <p:spPr bwMode="auto">
              <a:xfrm flipV="1">
                <a:off x="1836" y="1720"/>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52" name="Line 141"/>
              <p:cNvSpPr>
                <a:spLocks noChangeShapeType="1"/>
              </p:cNvSpPr>
              <p:nvPr/>
            </p:nvSpPr>
            <p:spPr bwMode="auto">
              <a:xfrm flipV="1">
                <a:off x="1836" y="1710"/>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53" name="Line 142"/>
              <p:cNvSpPr>
                <a:spLocks noChangeShapeType="1"/>
              </p:cNvSpPr>
              <p:nvPr/>
            </p:nvSpPr>
            <p:spPr bwMode="auto">
              <a:xfrm flipV="1">
                <a:off x="1836" y="1700"/>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54" name="Line 143"/>
              <p:cNvSpPr>
                <a:spLocks noChangeShapeType="1"/>
              </p:cNvSpPr>
              <p:nvPr/>
            </p:nvSpPr>
            <p:spPr bwMode="auto">
              <a:xfrm flipV="1">
                <a:off x="1836" y="1690"/>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55" name="Line 144"/>
              <p:cNvSpPr>
                <a:spLocks noChangeShapeType="1"/>
              </p:cNvSpPr>
              <p:nvPr/>
            </p:nvSpPr>
            <p:spPr bwMode="auto">
              <a:xfrm flipV="1">
                <a:off x="1836" y="1680"/>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56" name="Line 145"/>
              <p:cNvSpPr>
                <a:spLocks noChangeShapeType="1"/>
              </p:cNvSpPr>
              <p:nvPr/>
            </p:nvSpPr>
            <p:spPr bwMode="auto">
              <a:xfrm flipV="1">
                <a:off x="1836" y="1670"/>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57" name="Line 146"/>
              <p:cNvSpPr>
                <a:spLocks noChangeShapeType="1"/>
              </p:cNvSpPr>
              <p:nvPr/>
            </p:nvSpPr>
            <p:spPr bwMode="auto">
              <a:xfrm flipV="1">
                <a:off x="1836" y="1660"/>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58" name="Line 147"/>
              <p:cNvSpPr>
                <a:spLocks noChangeShapeType="1"/>
              </p:cNvSpPr>
              <p:nvPr/>
            </p:nvSpPr>
            <p:spPr bwMode="auto">
              <a:xfrm flipV="1">
                <a:off x="1836" y="1650"/>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59" name="Line 148"/>
              <p:cNvSpPr>
                <a:spLocks noChangeShapeType="1"/>
              </p:cNvSpPr>
              <p:nvPr/>
            </p:nvSpPr>
            <p:spPr bwMode="auto">
              <a:xfrm flipV="1">
                <a:off x="1836" y="1640"/>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60" name="Line 149"/>
              <p:cNvSpPr>
                <a:spLocks noChangeShapeType="1"/>
              </p:cNvSpPr>
              <p:nvPr/>
            </p:nvSpPr>
            <p:spPr bwMode="auto">
              <a:xfrm flipV="1">
                <a:off x="1836" y="1631"/>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61" name="Line 150"/>
              <p:cNvSpPr>
                <a:spLocks noChangeShapeType="1"/>
              </p:cNvSpPr>
              <p:nvPr/>
            </p:nvSpPr>
            <p:spPr bwMode="auto">
              <a:xfrm flipV="1">
                <a:off x="1836" y="1621"/>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62" name="Line 151"/>
              <p:cNvSpPr>
                <a:spLocks noChangeShapeType="1"/>
              </p:cNvSpPr>
              <p:nvPr/>
            </p:nvSpPr>
            <p:spPr bwMode="auto">
              <a:xfrm flipV="1">
                <a:off x="1836" y="1611"/>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63" name="Line 152"/>
              <p:cNvSpPr>
                <a:spLocks noChangeShapeType="1"/>
              </p:cNvSpPr>
              <p:nvPr/>
            </p:nvSpPr>
            <p:spPr bwMode="auto">
              <a:xfrm flipV="1">
                <a:off x="1836" y="1601"/>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64" name="Line 153"/>
              <p:cNvSpPr>
                <a:spLocks noChangeShapeType="1"/>
              </p:cNvSpPr>
              <p:nvPr/>
            </p:nvSpPr>
            <p:spPr bwMode="auto">
              <a:xfrm flipV="1">
                <a:off x="1836" y="1591"/>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65" name="Line 154"/>
              <p:cNvSpPr>
                <a:spLocks noChangeShapeType="1"/>
              </p:cNvSpPr>
              <p:nvPr/>
            </p:nvSpPr>
            <p:spPr bwMode="auto">
              <a:xfrm flipV="1">
                <a:off x="1836" y="1581"/>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66" name="Line 155"/>
              <p:cNvSpPr>
                <a:spLocks noChangeShapeType="1"/>
              </p:cNvSpPr>
              <p:nvPr/>
            </p:nvSpPr>
            <p:spPr bwMode="auto">
              <a:xfrm flipV="1">
                <a:off x="1836" y="1571"/>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67" name="Line 156"/>
              <p:cNvSpPr>
                <a:spLocks noChangeShapeType="1"/>
              </p:cNvSpPr>
              <p:nvPr/>
            </p:nvSpPr>
            <p:spPr bwMode="auto">
              <a:xfrm flipV="1">
                <a:off x="1836" y="1561"/>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68" name="Line 157"/>
              <p:cNvSpPr>
                <a:spLocks noChangeShapeType="1"/>
              </p:cNvSpPr>
              <p:nvPr/>
            </p:nvSpPr>
            <p:spPr bwMode="auto">
              <a:xfrm flipV="1">
                <a:off x="1836" y="1552"/>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69" name="Line 158"/>
              <p:cNvSpPr>
                <a:spLocks noChangeShapeType="1"/>
              </p:cNvSpPr>
              <p:nvPr/>
            </p:nvSpPr>
            <p:spPr bwMode="auto">
              <a:xfrm flipV="1">
                <a:off x="1836" y="1542"/>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70" name="Line 159"/>
              <p:cNvSpPr>
                <a:spLocks noChangeShapeType="1"/>
              </p:cNvSpPr>
              <p:nvPr/>
            </p:nvSpPr>
            <p:spPr bwMode="auto">
              <a:xfrm flipV="1">
                <a:off x="1836" y="1532"/>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71" name="Line 160"/>
              <p:cNvSpPr>
                <a:spLocks noChangeShapeType="1"/>
              </p:cNvSpPr>
              <p:nvPr/>
            </p:nvSpPr>
            <p:spPr bwMode="auto">
              <a:xfrm flipV="1">
                <a:off x="1836" y="1522"/>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72" name="Line 161"/>
              <p:cNvSpPr>
                <a:spLocks noChangeShapeType="1"/>
              </p:cNvSpPr>
              <p:nvPr/>
            </p:nvSpPr>
            <p:spPr bwMode="auto">
              <a:xfrm flipV="1">
                <a:off x="1836" y="1512"/>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73" name="Line 162"/>
              <p:cNvSpPr>
                <a:spLocks noChangeShapeType="1"/>
              </p:cNvSpPr>
              <p:nvPr/>
            </p:nvSpPr>
            <p:spPr bwMode="auto">
              <a:xfrm flipV="1">
                <a:off x="1836" y="1502"/>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74" name="Line 163"/>
              <p:cNvSpPr>
                <a:spLocks noChangeShapeType="1"/>
              </p:cNvSpPr>
              <p:nvPr/>
            </p:nvSpPr>
            <p:spPr bwMode="auto">
              <a:xfrm flipV="1">
                <a:off x="1836" y="1492"/>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75" name="Line 164"/>
              <p:cNvSpPr>
                <a:spLocks noChangeShapeType="1"/>
              </p:cNvSpPr>
              <p:nvPr/>
            </p:nvSpPr>
            <p:spPr bwMode="auto">
              <a:xfrm flipV="1">
                <a:off x="1836" y="1482"/>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76" name="Line 165"/>
              <p:cNvSpPr>
                <a:spLocks noChangeShapeType="1"/>
              </p:cNvSpPr>
              <p:nvPr/>
            </p:nvSpPr>
            <p:spPr bwMode="auto">
              <a:xfrm flipV="1">
                <a:off x="1836" y="1473"/>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77" name="Line 166"/>
              <p:cNvSpPr>
                <a:spLocks noChangeShapeType="1"/>
              </p:cNvSpPr>
              <p:nvPr/>
            </p:nvSpPr>
            <p:spPr bwMode="auto">
              <a:xfrm flipV="1">
                <a:off x="1836" y="1463"/>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78" name="Line 167"/>
              <p:cNvSpPr>
                <a:spLocks noChangeShapeType="1"/>
              </p:cNvSpPr>
              <p:nvPr/>
            </p:nvSpPr>
            <p:spPr bwMode="auto">
              <a:xfrm flipV="1">
                <a:off x="1836" y="1453"/>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79" name="Line 168"/>
              <p:cNvSpPr>
                <a:spLocks noChangeShapeType="1"/>
              </p:cNvSpPr>
              <p:nvPr/>
            </p:nvSpPr>
            <p:spPr bwMode="auto">
              <a:xfrm flipV="1">
                <a:off x="1836" y="1443"/>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80" name="Line 169"/>
              <p:cNvSpPr>
                <a:spLocks noChangeShapeType="1"/>
              </p:cNvSpPr>
              <p:nvPr/>
            </p:nvSpPr>
            <p:spPr bwMode="auto">
              <a:xfrm flipV="1">
                <a:off x="1836" y="1433"/>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81" name="Line 170"/>
              <p:cNvSpPr>
                <a:spLocks noChangeShapeType="1"/>
              </p:cNvSpPr>
              <p:nvPr/>
            </p:nvSpPr>
            <p:spPr bwMode="auto">
              <a:xfrm flipV="1">
                <a:off x="1836" y="1423"/>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82" name="Line 171"/>
              <p:cNvSpPr>
                <a:spLocks noChangeShapeType="1"/>
              </p:cNvSpPr>
              <p:nvPr/>
            </p:nvSpPr>
            <p:spPr bwMode="auto">
              <a:xfrm flipV="1">
                <a:off x="1836" y="1413"/>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83" name="Line 172"/>
              <p:cNvSpPr>
                <a:spLocks noChangeShapeType="1"/>
              </p:cNvSpPr>
              <p:nvPr/>
            </p:nvSpPr>
            <p:spPr bwMode="auto">
              <a:xfrm flipV="1">
                <a:off x="1836" y="1403"/>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84" name="Line 173"/>
              <p:cNvSpPr>
                <a:spLocks noChangeShapeType="1"/>
              </p:cNvSpPr>
              <p:nvPr/>
            </p:nvSpPr>
            <p:spPr bwMode="auto">
              <a:xfrm flipV="1">
                <a:off x="1836" y="1393"/>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85" name="Line 174"/>
              <p:cNvSpPr>
                <a:spLocks noChangeShapeType="1"/>
              </p:cNvSpPr>
              <p:nvPr/>
            </p:nvSpPr>
            <p:spPr bwMode="auto">
              <a:xfrm flipV="1">
                <a:off x="1836" y="1384"/>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86" name="Line 175"/>
              <p:cNvSpPr>
                <a:spLocks noChangeShapeType="1"/>
              </p:cNvSpPr>
              <p:nvPr/>
            </p:nvSpPr>
            <p:spPr bwMode="auto">
              <a:xfrm flipV="1">
                <a:off x="1836" y="1374"/>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87" name="Line 176"/>
              <p:cNvSpPr>
                <a:spLocks noChangeShapeType="1"/>
              </p:cNvSpPr>
              <p:nvPr/>
            </p:nvSpPr>
            <p:spPr bwMode="auto">
              <a:xfrm flipV="1">
                <a:off x="1836" y="1364"/>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88" name="Line 177"/>
              <p:cNvSpPr>
                <a:spLocks noChangeShapeType="1"/>
              </p:cNvSpPr>
              <p:nvPr/>
            </p:nvSpPr>
            <p:spPr bwMode="auto">
              <a:xfrm flipV="1">
                <a:off x="1836" y="1354"/>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89" name="Line 178"/>
              <p:cNvSpPr>
                <a:spLocks noChangeShapeType="1"/>
              </p:cNvSpPr>
              <p:nvPr/>
            </p:nvSpPr>
            <p:spPr bwMode="auto">
              <a:xfrm flipV="1">
                <a:off x="1836" y="1344"/>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90" name="Line 179"/>
              <p:cNvSpPr>
                <a:spLocks noChangeShapeType="1"/>
              </p:cNvSpPr>
              <p:nvPr/>
            </p:nvSpPr>
            <p:spPr bwMode="auto">
              <a:xfrm flipV="1">
                <a:off x="1836" y="1334"/>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91" name="Line 180"/>
              <p:cNvSpPr>
                <a:spLocks noChangeShapeType="1"/>
              </p:cNvSpPr>
              <p:nvPr/>
            </p:nvSpPr>
            <p:spPr bwMode="auto">
              <a:xfrm flipV="1">
                <a:off x="1836" y="1324"/>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92" name="Line 181"/>
              <p:cNvSpPr>
                <a:spLocks noChangeShapeType="1"/>
              </p:cNvSpPr>
              <p:nvPr/>
            </p:nvSpPr>
            <p:spPr bwMode="auto">
              <a:xfrm flipV="1">
                <a:off x="1836" y="1314"/>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93" name="Line 182"/>
              <p:cNvSpPr>
                <a:spLocks noChangeShapeType="1"/>
              </p:cNvSpPr>
              <p:nvPr/>
            </p:nvSpPr>
            <p:spPr bwMode="auto">
              <a:xfrm flipV="1">
                <a:off x="1836" y="1305"/>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94" name="Line 183"/>
              <p:cNvSpPr>
                <a:spLocks noChangeShapeType="1"/>
              </p:cNvSpPr>
              <p:nvPr/>
            </p:nvSpPr>
            <p:spPr bwMode="auto">
              <a:xfrm flipV="1">
                <a:off x="1836" y="1295"/>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95" name="Line 184"/>
              <p:cNvSpPr>
                <a:spLocks noChangeShapeType="1"/>
              </p:cNvSpPr>
              <p:nvPr/>
            </p:nvSpPr>
            <p:spPr bwMode="auto">
              <a:xfrm flipV="1">
                <a:off x="1836" y="1285"/>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96" name="Line 185"/>
              <p:cNvSpPr>
                <a:spLocks noChangeShapeType="1"/>
              </p:cNvSpPr>
              <p:nvPr/>
            </p:nvSpPr>
            <p:spPr bwMode="auto">
              <a:xfrm flipV="1">
                <a:off x="1836" y="1275"/>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97" name="Line 186"/>
              <p:cNvSpPr>
                <a:spLocks noChangeShapeType="1"/>
              </p:cNvSpPr>
              <p:nvPr/>
            </p:nvSpPr>
            <p:spPr bwMode="auto">
              <a:xfrm flipV="1">
                <a:off x="1836" y="1265"/>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98" name="Line 187"/>
              <p:cNvSpPr>
                <a:spLocks noChangeShapeType="1"/>
              </p:cNvSpPr>
              <p:nvPr/>
            </p:nvSpPr>
            <p:spPr bwMode="auto">
              <a:xfrm flipV="1">
                <a:off x="1836" y="1255"/>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199" name="Line 188"/>
              <p:cNvSpPr>
                <a:spLocks noChangeShapeType="1"/>
              </p:cNvSpPr>
              <p:nvPr/>
            </p:nvSpPr>
            <p:spPr bwMode="auto">
              <a:xfrm flipV="1">
                <a:off x="1836" y="1245"/>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00" name="Line 189"/>
              <p:cNvSpPr>
                <a:spLocks noChangeShapeType="1"/>
              </p:cNvSpPr>
              <p:nvPr/>
            </p:nvSpPr>
            <p:spPr bwMode="auto">
              <a:xfrm flipV="1">
                <a:off x="1836" y="1235"/>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01" name="Line 190"/>
              <p:cNvSpPr>
                <a:spLocks noChangeShapeType="1"/>
              </p:cNvSpPr>
              <p:nvPr/>
            </p:nvSpPr>
            <p:spPr bwMode="auto">
              <a:xfrm flipV="1">
                <a:off x="1836" y="1225"/>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02" name="Line 191"/>
              <p:cNvSpPr>
                <a:spLocks noChangeShapeType="1"/>
              </p:cNvSpPr>
              <p:nvPr/>
            </p:nvSpPr>
            <p:spPr bwMode="auto">
              <a:xfrm flipV="1">
                <a:off x="1836" y="1216"/>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03" name="Line 192"/>
              <p:cNvSpPr>
                <a:spLocks noChangeShapeType="1"/>
              </p:cNvSpPr>
              <p:nvPr/>
            </p:nvSpPr>
            <p:spPr bwMode="auto">
              <a:xfrm flipV="1">
                <a:off x="1836" y="1206"/>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04" name="Line 193"/>
              <p:cNvSpPr>
                <a:spLocks noChangeShapeType="1"/>
              </p:cNvSpPr>
              <p:nvPr/>
            </p:nvSpPr>
            <p:spPr bwMode="auto">
              <a:xfrm flipV="1">
                <a:off x="1836" y="1196"/>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05" name="Line 194"/>
              <p:cNvSpPr>
                <a:spLocks noChangeShapeType="1"/>
              </p:cNvSpPr>
              <p:nvPr/>
            </p:nvSpPr>
            <p:spPr bwMode="auto">
              <a:xfrm flipV="1">
                <a:off x="1836" y="1186"/>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06" name="Line 195"/>
              <p:cNvSpPr>
                <a:spLocks noChangeShapeType="1"/>
              </p:cNvSpPr>
              <p:nvPr/>
            </p:nvSpPr>
            <p:spPr bwMode="auto">
              <a:xfrm flipV="1">
                <a:off x="1836" y="1176"/>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07" name="Line 196"/>
              <p:cNvSpPr>
                <a:spLocks noChangeShapeType="1"/>
              </p:cNvSpPr>
              <p:nvPr/>
            </p:nvSpPr>
            <p:spPr bwMode="auto">
              <a:xfrm flipV="1">
                <a:off x="1836" y="1166"/>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08" name="Line 197"/>
              <p:cNvSpPr>
                <a:spLocks noChangeShapeType="1"/>
              </p:cNvSpPr>
              <p:nvPr/>
            </p:nvSpPr>
            <p:spPr bwMode="auto">
              <a:xfrm flipV="1">
                <a:off x="1836" y="1156"/>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09" name="Line 198"/>
              <p:cNvSpPr>
                <a:spLocks noChangeShapeType="1"/>
              </p:cNvSpPr>
              <p:nvPr/>
            </p:nvSpPr>
            <p:spPr bwMode="auto">
              <a:xfrm flipV="1">
                <a:off x="1836" y="1146"/>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10" name="Line 199"/>
              <p:cNvSpPr>
                <a:spLocks noChangeShapeType="1"/>
              </p:cNvSpPr>
              <p:nvPr/>
            </p:nvSpPr>
            <p:spPr bwMode="auto">
              <a:xfrm flipV="1">
                <a:off x="1836" y="1137"/>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11" name="Line 200"/>
              <p:cNvSpPr>
                <a:spLocks noChangeShapeType="1"/>
              </p:cNvSpPr>
              <p:nvPr/>
            </p:nvSpPr>
            <p:spPr bwMode="auto">
              <a:xfrm flipV="1">
                <a:off x="1836" y="1127"/>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12" name="Line 201"/>
              <p:cNvSpPr>
                <a:spLocks noChangeShapeType="1"/>
              </p:cNvSpPr>
              <p:nvPr/>
            </p:nvSpPr>
            <p:spPr bwMode="auto">
              <a:xfrm flipV="1">
                <a:off x="1836" y="1117"/>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13" name="Line 202"/>
              <p:cNvSpPr>
                <a:spLocks noChangeShapeType="1"/>
              </p:cNvSpPr>
              <p:nvPr/>
            </p:nvSpPr>
            <p:spPr bwMode="auto">
              <a:xfrm flipV="1">
                <a:off x="1836" y="1107"/>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14" name="Line 203"/>
              <p:cNvSpPr>
                <a:spLocks noChangeShapeType="1"/>
              </p:cNvSpPr>
              <p:nvPr/>
            </p:nvSpPr>
            <p:spPr bwMode="auto">
              <a:xfrm flipV="1">
                <a:off x="1836" y="1097"/>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15" name="Line 204"/>
              <p:cNvSpPr>
                <a:spLocks noChangeShapeType="1"/>
              </p:cNvSpPr>
              <p:nvPr/>
            </p:nvSpPr>
            <p:spPr bwMode="auto">
              <a:xfrm flipV="1">
                <a:off x="1836" y="1087"/>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16" name="Line 205"/>
              <p:cNvSpPr>
                <a:spLocks noChangeShapeType="1"/>
              </p:cNvSpPr>
              <p:nvPr/>
            </p:nvSpPr>
            <p:spPr bwMode="auto">
              <a:xfrm flipV="1">
                <a:off x="1836" y="1077"/>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17" name="Line 206"/>
              <p:cNvSpPr>
                <a:spLocks noChangeShapeType="1"/>
              </p:cNvSpPr>
              <p:nvPr/>
            </p:nvSpPr>
            <p:spPr bwMode="auto">
              <a:xfrm flipV="1">
                <a:off x="1836" y="1067"/>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18" name="Line 207"/>
              <p:cNvSpPr>
                <a:spLocks noChangeShapeType="1"/>
              </p:cNvSpPr>
              <p:nvPr/>
            </p:nvSpPr>
            <p:spPr bwMode="auto">
              <a:xfrm flipV="1">
                <a:off x="1836" y="1057"/>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19" name="Line 208"/>
              <p:cNvSpPr>
                <a:spLocks noChangeShapeType="1"/>
              </p:cNvSpPr>
              <p:nvPr/>
            </p:nvSpPr>
            <p:spPr bwMode="auto">
              <a:xfrm flipV="1">
                <a:off x="1836" y="1048"/>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20" name="Line 209"/>
              <p:cNvSpPr>
                <a:spLocks noChangeShapeType="1"/>
              </p:cNvSpPr>
              <p:nvPr/>
            </p:nvSpPr>
            <p:spPr bwMode="auto">
              <a:xfrm flipV="1">
                <a:off x="1836" y="1038"/>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21" name="Line 210"/>
              <p:cNvSpPr>
                <a:spLocks noChangeShapeType="1"/>
              </p:cNvSpPr>
              <p:nvPr/>
            </p:nvSpPr>
            <p:spPr bwMode="auto">
              <a:xfrm flipV="1">
                <a:off x="1836" y="1028"/>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22" name="Line 211"/>
              <p:cNvSpPr>
                <a:spLocks noChangeShapeType="1"/>
              </p:cNvSpPr>
              <p:nvPr/>
            </p:nvSpPr>
            <p:spPr bwMode="auto">
              <a:xfrm flipV="1">
                <a:off x="1836" y="1018"/>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23" name="Line 212"/>
              <p:cNvSpPr>
                <a:spLocks noChangeShapeType="1"/>
              </p:cNvSpPr>
              <p:nvPr/>
            </p:nvSpPr>
            <p:spPr bwMode="auto">
              <a:xfrm flipV="1">
                <a:off x="1836" y="1008"/>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24" name="Line 213"/>
              <p:cNvSpPr>
                <a:spLocks noChangeShapeType="1"/>
              </p:cNvSpPr>
              <p:nvPr/>
            </p:nvSpPr>
            <p:spPr bwMode="auto">
              <a:xfrm flipV="1">
                <a:off x="1836" y="998"/>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25" name="Line 214"/>
              <p:cNvSpPr>
                <a:spLocks noChangeShapeType="1"/>
              </p:cNvSpPr>
              <p:nvPr/>
            </p:nvSpPr>
            <p:spPr bwMode="auto">
              <a:xfrm flipV="1">
                <a:off x="1836" y="988"/>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26" name="Line 215"/>
              <p:cNvSpPr>
                <a:spLocks noChangeShapeType="1"/>
              </p:cNvSpPr>
              <p:nvPr/>
            </p:nvSpPr>
            <p:spPr bwMode="auto">
              <a:xfrm flipV="1">
                <a:off x="1836" y="978"/>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27" name="Line 216"/>
              <p:cNvSpPr>
                <a:spLocks noChangeShapeType="1"/>
              </p:cNvSpPr>
              <p:nvPr/>
            </p:nvSpPr>
            <p:spPr bwMode="auto">
              <a:xfrm flipV="1">
                <a:off x="1836" y="969"/>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28" name="Line 217"/>
              <p:cNvSpPr>
                <a:spLocks noChangeShapeType="1"/>
              </p:cNvSpPr>
              <p:nvPr/>
            </p:nvSpPr>
            <p:spPr bwMode="auto">
              <a:xfrm flipV="1">
                <a:off x="1836" y="959"/>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29" name="Line 218"/>
              <p:cNvSpPr>
                <a:spLocks noChangeShapeType="1"/>
              </p:cNvSpPr>
              <p:nvPr/>
            </p:nvSpPr>
            <p:spPr bwMode="auto">
              <a:xfrm flipV="1">
                <a:off x="1836" y="949"/>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30" name="Line 219"/>
              <p:cNvSpPr>
                <a:spLocks noChangeShapeType="1"/>
              </p:cNvSpPr>
              <p:nvPr/>
            </p:nvSpPr>
            <p:spPr bwMode="auto">
              <a:xfrm flipV="1">
                <a:off x="1836" y="939"/>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31" name="Line 220"/>
              <p:cNvSpPr>
                <a:spLocks noChangeShapeType="1"/>
              </p:cNvSpPr>
              <p:nvPr/>
            </p:nvSpPr>
            <p:spPr bwMode="auto">
              <a:xfrm flipV="1">
                <a:off x="1836" y="929"/>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32" name="Line 221"/>
              <p:cNvSpPr>
                <a:spLocks noChangeShapeType="1"/>
              </p:cNvSpPr>
              <p:nvPr/>
            </p:nvSpPr>
            <p:spPr bwMode="auto">
              <a:xfrm flipV="1">
                <a:off x="1836" y="919"/>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33" name="Line 222"/>
              <p:cNvSpPr>
                <a:spLocks noChangeShapeType="1"/>
              </p:cNvSpPr>
              <p:nvPr/>
            </p:nvSpPr>
            <p:spPr bwMode="auto">
              <a:xfrm flipV="1">
                <a:off x="1836" y="909"/>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34" name="Line 223"/>
              <p:cNvSpPr>
                <a:spLocks noChangeShapeType="1"/>
              </p:cNvSpPr>
              <p:nvPr/>
            </p:nvSpPr>
            <p:spPr bwMode="auto">
              <a:xfrm flipV="1">
                <a:off x="1836" y="899"/>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35" name="Line 224"/>
              <p:cNvSpPr>
                <a:spLocks noChangeShapeType="1"/>
              </p:cNvSpPr>
              <p:nvPr/>
            </p:nvSpPr>
            <p:spPr bwMode="auto">
              <a:xfrm flipV="1">
                <a:off x="1836" y="890"/>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36" name="Line 225"/>
              <p:cNvSpPr>
                <a:spLocks noChangeShapeType="1"/>
              </p:cNvSpPr>
              <p:nvPr/>
            </p:nvSpPr>
            <p:spPr bwMode="auto">
              <a:xfrm flipV="1">
                <a:off x="1836" y="880"/>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37" name="Line 226"/>
              <p:cNvSpPr>
                <a:spLocks noChangeShapeType="1"/>
              </p:cNvSpPr>
              <p:nvPr/>
            </p:nvSpPr>
            <p:spPr bwMode="auto">
              <a:xfrm flipV="1">
                <a:off x="1836" y="870"/>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38" name="Line 227"/>
              <p:cNvSpPr>
                <a:spLocks noChangeShapeType="1"/>
              </p:cNvSpPr>
              <p:nvPr/>
            </p:nvSpPr>
            <p:spPr bwMode="auto">
              <a:xfrm flipV="1">
                <a:off x="1836" y="860"/>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39" name="Line 228"/>
              <p:cNvSpPr>
                <a:spLocks noChangeShapeType="1"/>
              </p:cNvSpPr>
              <p:nvPr/>
            </p:nvSpPr>
            <p:spPr bwMode="auto">
              <a:xfrm flipV="1">
                <a:off x="1836" y="850"/>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40" name="Line 229"/>
              <p:cNvSpPr>
                <a:spLocks noChangeShapeType="1"/>
              </p:cNvSpPr>
              <p:nvPr/>
            </p:nvSpPr>
            <p:spPr bwMode="auto">
              <a:xfrm flipV="1">
                <a:off x="1836" y="840"/>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41" name="Line 230"/>
              <p:cNvSpPr>
                <a:spLocks noChangeShapeType="1"/>
              </p:cNvSpPr>
              <p:nvPr/>
            </p:nvSpPr>
            <p:spPr bwMode="auto">
              <a:xfrm flipV="1">
                <a:off x="3133" y="2862"/>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42" name="Line 231"/>
              <p:cNvSpPr>
                <a:spLocks noChangeShapeType="1"/>
              </p:cNvSpPr>
              <p:nvPr/>
            </p:nvSpPr>
            <p:spPr bwMode="auto">
              <a:xfrm flipV="1">
                <a:off x="3133" y="2852"/>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43" name="Line 232"/>
              <p:cNvSpPr>
                <a:spLocks noChangeShapeType="1"/>
              </p:cNvSpPr>
              <p:nvPr/>
            </p:nvSpPr>
            <p:spPr bwMode="auto">
              <a:xfrm flipV="1">
                <a:off x="3133" y="2842"/>
                <a:ext cx="1" cy="2"/>
              </a:xfrm>
              <a:prstGeom prst="line">
                <a:avLst/>
              </a:prstGeom>
              <a:noFill/>
              <a:ln w="7938">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44" name="Line 233"/>
              <p:cNvSpPr>
                <a:spLocks noChangeShapeType="1"/>
              </p:cNvSpPr>
              <p:nvPr/>
            </p:nvSpPr>
            <p:spPr bwMode="auto">
              <a:xfrm flipV="1">
                <a:off x="3133" y="2832"/>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45" name="Line 234"/>
              <p:cNvSpPr>
                <a:spLocks noChangeShapeType="1"/>
              </p:cNvSpPr>
              <p:nvPr/>
            </p:nvSpPr>
            <p:spPr bwMode="auto">
              <a:xfrm flipV="1">
                <a:off x="3133" y="2822"/>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46" name="Line 235"/>
              <p:cNvSpPr>
                <a:spLocks noChangeShapeType="1"/>
              </p:cNvSpPr>
              <p:nvPr/>
            </p:nvSpPr>
            <p:spPr bwMode="auto">
              <a:xfrm flipV="1">
                <a:off x="3133" y="2812"/>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47" name="Line 236"/>
              <p:cNvSpPr>
                <a:spLocks noChangeShapeType="1"/>
              </p:cNvSpPr>
              <p:nvPr/>
            </p:nvSpPr>
            <p:spPr bwMode="auto">
              <a:xfrm flipV="1">
                <a:off x="3133" y="2802"/>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48" name="Line 237"/>
              <p:cNvSpPr>
                <a:spLocks noChangeShapeType="1"/>
              </p:cNvSpPr>
              <p:nvPr/>
            </p:nvSpPr>
            <p:spPr bwMode="auto">
              <a:xfrm flipV="1">
                <a:off x="3133" y="2792"/>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49" name="Line 238"/>
              <p:cNvSpPr>
                <a:spLocks noChangeShapeType="1"/>
              </p:cNvSpPr>
              <p:nvPr/>
            </p:nvSpPr>
            <p:spPr bwMode="auto">
              <a:xfrm flipV="1">
                <a:off x="3133" y="2783"/>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50" name="Line 239"/>
              <p:cNvSpPr>
                <a:spLocks noChangeShapeType="1"/>
              </p:cNvSpPr>
              <p:nvPr/>
            </p:nvSpPr>
            <p:spPr bwMode="auto">
              <a:xfrm flipV="1">
                <a:off x="3133" y="2773"/>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51" name="Line 240"/>
              <p:cNvSpPr>
                <a:spLocks noChangeShapeType="1"/>
              </p:cNvSpPr>
              <p:nvPr/>
            </p:nvSpPr>
            <p:spPr bwMode="auto">
              <a:xfrm flipV="1">
                <a:off x="3133" y="2763"/>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52" name="Line 241"/>
              <p:cNvSpPr>
                <a:spLocks noChangeShapeType="1"/>
              </p:cNvSpPr>
              <p:nvPr/>
            </p:nvSpPr>
            <p:spPr bwMode="auto">
              <a:xfrm flipV="1">
                <a:off x="3133" y="2753"/>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53" name="Line 242"/>
              <p:cNvSpPr>
                <a:spLocks noChangeShapeType="1"/>
              </p:cNvSpPr>
              <p:nvPr/>
            </p:nvSpPr>
            <p:spPr bwMode="auto">
              <a:xfrm flipV="1">
                <a:off x="3133" y="2743"/>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54" name="Line 243"/>
              <p:cNvSpPr>
                <a:spLocks noChangeShapeType="1"/>
              </p:cNvSpPr>
              <p:nvPr/>
            </p:nvSpPr>
            <p:spPr bwMode="auto">
              <a:xfrm flipV="1">
                <a:off x="3133" y="2733"/>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55" name="Line 244"/>
              <p:cNvSpPr>
                <a:spLocks noChangeShapeType="1"/>
              </p:cNvSpPr>
              <p:nvPr/>
            </p:nvSpPr>
            <p:spPr bwMode="auto">
              <a:xfrm flipV="1">
                <a:off x="3133" y="2723"/>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56" name="Line 245"/>
              <p:cNvSpPr>
                <a:spLocks noChangeShapeType="1"/>
              </p:cNvSpPr>
              <p:nvPr/>
            </p:nvSpPr>
            <p:spPr bwMode="auto">
              <a:xfrm flipV="1">
                <a:off x="3133" y="2713"/>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57" name="Line 246"/>
              <p:cNvSpPr>
                <a:spLocks noChangeShapeType="1"/>
              </p:cNvSpPr>
              <p:nvPr/>
            </p:nvSpPr>
            <p:spPr bwMode="auto">
              <a:xfrm flipV="1">
                <a:off x="3133" y="2704"/>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58" name="Line 247"/>
              <p:cNvSpPr>
                <a:spLocks noChangeShapeType="1"/>
              </p:cNvSpPr>
              <p:nvPr/>
            </p:nvSpPr>
            <p:spPr bwMode="auto">
              <a:xfrm flipV="1">
                <a:off x="3133" y="2694"/>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59" name="Line 248"/>
              <p:cNvSpPr>
                <a:spLocks noChangeShapeType="1"/>
              </p:cNvSpPr>
              <p:nvPr/>
            </p:nvSpPr>
            <p:spPr bwMode="auto">
              <a:xfrm flipV="1">
                <a:off x="3133" y="2684"/>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60" name="Line 249"/>
              <p:cNvSpPr>
                <a:spLocks noChangeShapeType="1"/>
              </p:cNvSpPr>
              <p:nvPr/>
            </p:nvSpPr>
            <p:spPr bwMode="auto">
              <a:xfrm flipV="1">
                <a:off x="3133" y="2674"/>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61" name="Line 250"/>
              <p:cNvSpPr>
                <a:spLocks noChangeShapeType="1"/>
              </p:cNvSpPr>
              <p:nvPr/>
            </p:nvSpPr>
            <p:spPr bwMode="auto">
              <a:xfrm flipV="1">
                <a:off x="3133" y="2664"/>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62" name="Line 251"/>
              <p:cNvSpPr>
                <a:spLocks noChangeShapeType="1"/>
              </p:cNvSpPr>
              <p:nvPr/>
            </p:nvSpPr>
            <p:spPr bwMode="auto">
              <a:xfrm flipV="1">
                <a:off x="3133" y="2654"/>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63" name="Line 252"/>
              <p:cNvSpPr>
                <a:spLocks noChangeShapeType="1"/>
              </p:cNvSpPr>
              <p:nvPr/>
            </p:nvSpPr>
            <p:spPr bwMode="auto">
              <a:xfrm flipV="1">
                <a:off x="3133" y="2644"/>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64" name="Line 253"/>
              <p:cNvSpPr>
                <a:spLocks noChangeShapeType="1"/>
              </p:cNvSpPr>
              <p:nvPr/>
            </p:nvSpPr>
            <p:spPr bwMode="auto">
              <a:xfrm flipV="1">
                <a:off x="3133" y="2634"/>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65" name="Line 254"/>
              <p:cNvSpPr>
                <a:spLocks noChangeShapeType="1"/>
              </p:cNvSpPr>
              <p:nvPr/>
            </p:nvSpPr>
            <p:spPr bwMode="auto">
              <a:xfrm flipV="1">
                <a:off x="3133" y="2625"/>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66" name="Line 255"/>
              <p:cNvSpPr>
                <a:spLocks noChangeShapeType="1"/>
              </p:cNvSpPr>
              <p:nvPr/>
            </p:nvSpPr>
            <p:spPr bwMode="auto">
              <a:xfrm flipV="1">
                <a:off x="3133" y="2615"/>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67" name="Line 256"/>
              <p:cNvSpPr>
                <a:spLocks noChangeShapeType="1"/>
              </p:cNvSpPr>
              <p:nvPr/>
            </p:nvSpPr>
            <p:spPr bwMode="auto">
              <a:xfrm flipV="1">
                <a:off x="3133" y="2605"/>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68" name="Line 257"/>
              <p:cNvSpPr>
                <a:spLocks noChangeShapeType="1"/>
              </p:cNvSpPr>
              <p:nvPr/>
            </p:nvSpPr>
            <p:spPr bwMode="auto">
              <a:xfrm flipV="1">
                <a:off x="3133" y="2595"/>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69" name="Line 258"/>
              <p:cNvSpPr>
                <a:spLocks noChangeShapeType="1"/>
              </p:cNvSpPr>
              <p:nvPr/>
            </p:nvSpPr>
            <p:spPr bwMode="auto">
              <a:xfrm flipV="1">
                <a:off x="3133" y="2585"/>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70" name="Line 259"/>
              <p:cNvSpPr>
                <a:spLocks noChangeShapeType="1"/>
              </p:cNvSpPr>
              <p:nvPr/>
            </p:nvSpPr>
            <p:spPr bwMode="auto">
              <a:xfrm flipV="1">
                <a:off x="3133" y="2575"/>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71" name="Line 260"/>
              <p:cNvSpPr>
                <a:spLocks noChangeShapeType="1"/>
              </p:cNvSpPr>
              <p:nvPr/>
            </p:nvSpPr>
            <p:spPr bwMode="auto">
              <a:xfrm flipV="1">
                <a:off x="3133" y="2565"/>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72" name="Line 261"/>
              <p:cNvSpPr>
                <a:spLocks noChangeShapeType="1"/>
              </p:cNvSpPr>
              <p:nvPr/>
            </p:nvSpPr>
            <p:spPr bwMode="auto">
              <a:xfrm flipV="1">
                <a:off x="3133" y="2555"/>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73" name="Line 262"/>
              <p:cNvSpPr>
                <a:spLocks noChangeShapeType="1"/>
              </p:cNvSpPr>
              <p:nvPr/>
            </p:nvSpPr>
            <p:spPr bwMode="auto">
              <a:xfrm flipV="1">
                <a:off x="3133" y="2545"/>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74" name="Line 263"/>
              <p:cNvSpPr>
                <a:spLocks noChangeShapeType="1"/>
              </p:cNvSpPr>
              <p:nvPr/>
            </p:nvSpPr>
            <p:spPr bwMode="auto">
              <a:xfrm flipV="1">
                <a:off x="3133" y="2536"/>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75" name="Line 264"/>
              <p:cNvSpPr>
                <a:spLocks noChangeShapeType="1"/>
              </p:cNvSpPr>
              <p:nvPr/>
            </p:nvSpPr>
            <p:spPr bwMode="auto">
              <a:xfrm flipV="1">
                <a:off x="3133" y="2526"/>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76" name="Line 265"/>
              <p:cNvSpPr>
                <a:spLocks noChangeShapeType="1"/>
              </p:cNvSpPr>
              <p:nvPr/>
            </p:nvSpPr>
            <p:spPr bwMode="auto">
              <a:xfrm flipV="1">
                <a:off x="3133" y="2516"/>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77" name="Line 266"/>
              <p:cNvSpPr>
                <a:spLocks noChangeShapeType="1"/>
              </p:cNvSpPr>
              <p:nvPr/>
            </p:nvSpPr>
            <p:spPr bwMode="auto">
              <a:xfrm flipV="1">
                <a:off x="3133" y="2506"/>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78" name="Line 267"/>
              <p:cNvSpPr>
                <a:spLocks noChangeShapeType="1"/>
              </p:cNvSpPr>
              <p:nvPr/>
            </p:nvSpPr>
            <p:spPr bwMode="auto">
              <a:xfrm flipV="1">
                <a:off x="3133" y="2496"/>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79" name="Line 268"/>
              <p:cNvSpPr>
                <a:spLocks noChangeShapeType="1"/>
              </p:cNvSpPr>
              <p:nvPr/>
            </p:nvSpPr>
            <p:spPr bwMode="auto">
              <a:xfrm flipV="1">
                <a:off x="3133" y="2486"/>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80" name="Line 269"/>
              <p:cNvSpPr>
                <a:spLocks noChangeShapeType="1"/>
              </p:cNvSpPr>
              <p:nvPr/>
            </p:nvSpPr>
            <p:spPr bwMode="auto">
              <a:xfrm flipV="1">
                <a:off x="3133" y="2476"/>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81" name="Line 270"/>
              <p:cNvSpPr>
                <a:spLocks noChangeShapeType="1"/>
              </p:cNvSpPr>
              <p:nvPr/>
            </p:nvSpPr>
            <p:spPr bwMode="auto">
              <a:xfrm flipV="1">
                <a:off x="3133" y="2466"/>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82" name="Line 271"/>
              <p:cNvSpPr>
                <a:spLocks noChangeShapeType="1"/>
              </p:cNvSpPr>
              <p:nvPr/>
            </p:nvSpPr>
            <p:spPr bwMode="auto">
              <a:xfrm flipV="1">
                <a:off x="3133" y="2457"/>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83" name="Line 272"/>
              <p:cNvSpPr>
                <a:spLocks noChangeShapeType="1"/>
              </p:cNvSpPr>
              <p:nvPr/>
            </p:nvSpPr>
            <p:spPr bwMode="auto">
              <a:xfrm flipV="1">
                <a:off x="3133" y="2447"/>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84" name="Line 273"/>
              <p:cNvSpPr>
                <a:spLocks noChangeShapeType="1"/>
              </p:cNvSpPr>
              <p:nvPr/>
            </p:nvSpPr>
            <p:spPr bwMode="auto">
              <a:xfrm flipV="1">
                <a:off x="3133" y="2437"/>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85" name="Line 274"/>
              <p:cNvSpPr>
                <a:spLocks noChangeShapeType="1"/>
              </p:cNvSpPr>
              <p:nvPr/>
            </p:nvSpPr>
            <p:spPr bwMode="auto">
              <a:xfrm flipV="1">
                <a:off x="3133" y="2427"/>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86" name="Line 275"/>
              <p:cNvSpPr>
                <a:spLocks noChangeShapeType="1"/>
              </p:cNvSpPr>
              <p:nvPr/>
            </p:nvSpPr>
            <p:spPr bwMode="auto">
              <a:xfrm flipV="1">
                <a:off x="3133" y="2417"/>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87" name="Line 276"/>
              <p:cNvSpPr>
                <a:spLocks noChangeShapeType="1"/>
              </p:cNvSpPr>
              <p:nvPr/>
            </p:nvSpPr>
            <p:spPr bwMode="auto">
              <a:xfrm flipV="1">
                <a:off x="3133" y="2407"/>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88" name="Line 277"/>
              <p:cNvSpPr>
                <a:spLocks noChangeShapeType="1"/>
              </p:cNvSpPr>
              <p:nvPr/>
            </p:nvSpPr>
            <p:spPr bwMode="auto">
              <a:xfrm flipV="1">
                <a:off x="3133" y="2397"/>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89" name="Line 278"/>
              <p:cNvSpPr>
                <a:spLocks noChangeShapeType="1"/>
              </p:cNvSpPr>
              <p:nvPr/>
            </p:nvSpPr>
            <p:spPr bwMode="auto">
              <a:xfrm flipV="1">
                <a:off x="3133" y="2387"/>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90" name="Line 279"/>
              <p:cNvSpPr>
                <a:spLocks noChangeShapeType="1"/>
              </p:cNvSpPr>
              <p:nvPr/>
            </p:nvSpPr>
            <p:spPr bwMode="auto">
              <a:xfrm flipV="1">
                <a:off x="3133" y="2377"/>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91" name="Line 280"/>
              <p:cNvSpPr>
                <a:spLocks noChangeShapeType="1"/>
              </p:cNvSpPr>
              <p:nvPr/>
            </p:nvSpPr>
            <p:spPr bwMode="auto">
              <a:xfrm flipV="1">
                <a:off x="3133" y="2368"/>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92" name="Line 281"/>
              <p:cNvSpPr>
                <a:spLocks noChangeShapeType="1"/>
              </p:cNvSpPr>
              <p:nvPr/>
            </p:nvSpPr>
            <p:spPr bwMode="auto">
              <a:xfrm flipV="1">
                <a:off x="3133" y="2358"/>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93" name="Line 282"/>
              <p:cNvSpPr>
                <a:spLocks noChangeShapeType="1"/>
              </p:cNvSpPr>
              <p:nvPr/>
            </p:nvSpPr>
            <p:spPr bwMode="auto">
              <a:xfrm flipV="1">
                <a:off x="3133" y="2348"/>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94" name="Line 283"/>
              <p:cNvSpPr>
                <a:spLocks noChangeShapeType="1"/>
              </p:cNvSpPr>
              <p:nvPr/>
            </p:nvSpPr>
            <p:spPr bwMode="auto">
              <a:xfrm flipV="1">
                <a:off x="3133" y="2338"/>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95" name="Line 284"/>
              <p:cNvSpPr>
                <a:spLocks noChangeShapeType="1"/>
              </p:cNvSpPr>
              <p:nvPr/>
            </p:nvSpPr>
            <p:spPr bwMode="auto">
              <a:xfrm flipV="1">
                <a:off x="3133" y="2328"/>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96" name="Line 285"/>
              <p:cNvSpPr>
                <a:spLocks noChangeShapeType="1"/>
              </p:cNvSpPr>
              <p:nvPr/>
            </p:nvSpPr>
            <p:spPr bwMode="auto">
              <a:xfrm flipV="1">
                <a:off x="3133" y="2318"/>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97" name="Line 286"/>
              <p:cNvSpPr>
                <a:spLocks noChangeShapeType="1"/>
              </p:cNvSpPr>
              <p:nvPr/>
            </p:nvSpPr>
            <p:spPr bwMode="auto">
              <a:xfrm flipV="1">
                <a:off x="3133" y="2308"/>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98" name="Line 287"/>
              <p:cNvSpPr>
                <a:spLocks noChangeShapeType="1"/>
              </p:cNvSpPr>
              <p:nvPr/>
            </p:nvSpPr>
            <p:spPr bwMode="auto">
              <a:xfrm flipV="1">
                <a:off x="3133" y="2298"/>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299" name="Line 288"/>
              <p:cNvSpPr>
                <a:spLocks noChangeShapeType="1"/>
              </p:cNvSpPr>
              <p:nvPr/>
            </p:nvSpPr>
            <p:spPr bwMode="auto">
              <a:xfrm flipV="1">
                <a:off x="3133" y="2289"/>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00" name="Line 289"/>
              <p:cNvSpPr>
                <a:spLocks noChangeShapeType="1"/>
              </p:cNvSpPr>
              <p:nvPr/>
            </p:nvSpPr>
            <p:spPr bwMode="auto">
              <a:xfrm flipV="1">
                <a:off x="3133" y="2279"/>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01" name="Line 290"/>
              <p:cNvSpPr>
                <a:spLocks noChangeShapeType="1"/>
              </p:cNvSpPr>
              <p:nvPr/>
            </p:nvSpPr>
            <p:spPr bwMode="auto">
              <a:xfrm flipV="1">
                <a:off x="3133" y="2269"/>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02" name="Line 291"/>
              <p:cNvSpPr>
                <a:spLocks noChangeShapeType="1"/>
              </p:cNvSpPr>
              <p:nvPr/>
            </p:nvSpPr>
            <p:spPr bwMode="auto">
              <a:xfrm flipV="1">
                <a:off x="3133" y="2259"/>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03" name="Line 292"/>
              <p:cNvSpPr>
                <a:spLocks noChangeShapeType="1"/>
              </p:cNvSpPr>
              <p:nvPr/>
            </p:nvSpPr>
            <p:spPr bwMode="auto">
              <a:xfrm flipV="1">
                <a:off x="3133" y="2249"/>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04" name="Line 293"/>
              <p:cNvSpPr>
                <a:spLocks noChangeShapeType="1"/>
              </p:cNvSpPr>
              <p:nvPr/>
            </p:nvSpPr>
            <p:spPr bwMode="auto">
              <a:xfrm flipV="1">
                <a:off x="3133" y="2239"/>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05" name="Line 294"/>
              <p:cNvSpPr>
                <a:spLocks noChangeShapeType="1"/>
              </p:cNvSpPr>
              <p:nvPr/>
            </p:nvSpPr>
            <p:spPr bwMode="auto">
              <a:xfrm flipV="1">
                <a:off x="3133" y="2229"/>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06" name="Line 295"/>
              <p:cNvSpPr>
                <a:spLocks noChangeShapeType="1"/>
              </p:cNvSpPr>
              <p:nvPr/>
            </p:nvSpPr>
            <p:spPr bwMode="auto">
              <a:xfrm flipV="1">
                <a:off x="3133" y="2219"/>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07" name="Line 296"/>
              <p:cNvSpPr>
                <a:spLocks noChangeShapeType="1"/>
              </p:cNvSpPr>
              <p:nvPr/>
            </p:nvSpPr>
            <p:spPr bwMode="auto">
              <a:xfrm flipV="1">
                <a:off x="3133" y="2209"/>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08" name="Line 297"/>
              <p:cNvSpPr>
                <a:spLocks noChangeShapeType="1"/>
              </p:cNvSpPr>
              <p:nvPr/>
            </p:nvSpPr>
            <p:spPr bwMode="auto">
              <a:xfrm flipV="1">
                <a:off x="3133" y="2200"/>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09" name="Line 298"/>
              <p:cNvSpPr>
                <a:spLocks noChangeShapeType="1"/>
              </p:cNvSpPr>
              <p:nvPr/>
            </p:nvSpPr>
            <p:spPr bwMode="auto">
              <a:xfrm flipV="1">
                <a:off x="3133" y="2190"/>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10" name="Line 299"/>
              <p:cNvSpPr>
                <a:spLocks noChangeShapeType="1"/>
              </p:cNvSpPr>
              <p:nvPr/>
            </p:nvSpPr>
            <p:spPr bwMode="auto">
              <a:xfrm flipV="1">
                <a:off x="3133" y="2180"/>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11" name="Line 300"/>
              <p:cNvSpPr>
                <a:spLocks noChangeShapeType="1"/>
              </p:cNvSpPr>
              <p:nvPr/>
            </p:nvSpPr>
            <p:spPr bwMode="auto">
              <a:xfrm flipV="1">
                <a:off x="3133" y="2170"/>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12" name="Line 301"/>
              <p:cNvSpPr>
                <a:spLocks noChangeShapeType="1"/>
              </p:cNvSpPr>
              <p:nvPr/>
            </p:nvSpPr>
            <p:spPr bwMode="auto">
              <a:xfrm flipV="1">
                <a:off x="3133" y="2160"/>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13" name="Line 302"/>
              <p:cNvSpPr>
                <a:spLocks noChangeShapeType="1"/>
              </p:cNvSpPr>
              <p:nvPr/>
            </p:nvSpPr>
            <p:spPr bwMode="auto">
              <a:xfrm flipV="1">
                <a:off x="3133" y="2150"/>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14" name="Line 303"/>
              <p:cNvSpPr>
                <a:spLocks noChangeShapeType="1"/>
              </p:cNvSpPr>
              <p:nvPr/>
            </p:nvSpPr>
            <p:spPr bwMode="auto">
              <a:xfrm flipV="1">
                <a:off x="3133" y="2140"/>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15" name="Line 304"/>
              <p:cNvSpPr>
                <a:spLocks noChangeShapeType="1"/>
              </p:cNvSpPr>
              <p:nvPr/>
            </p:nvSpPr>
            <p:spPr bwMode="auto">
              <a:xfrm flipV="1">
                <a:off x="3133" y="2130"/>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16" name="Line 305"/>
              <p:cNvSpPr>
                <a:spLocks noChangeShapeType="1"/>
              </p:cNvSpPr>
              <p:nvPr/>
            </p:nvSpPr>
            <p:spPr bwMode="auto">
              <a:xfrm flipV="1">
                <a:off x="3133" y="2121"/>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17" name="Line 306"/>
              <p:cNvSpPr>
                <a:spLocks noChangeShapeType="1"/>
              </p:cNvSpPr>
              <p:nvPr/>
            </p:nvSpPr>
            <p:spPr bwMode="auto">
              <a:xfrm flipV="1">
                <a:off x="3133" y="2111"/>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18" name="Line 307"/>
              <p:cNvSpPr>
                <a:spLocks noChangeShapeType="1"/>
              </p:cNvSpPr>
              <p:nvPr/>
            </p:nvSpPr>
            <p:spPr bwMode="auto">
              <a:xfrm flipV="1">
                <a:off x="3133" y="2101"/>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19" name="Line 308"/>
              <p:cNvSpPr>
                <a:spLocks noChangeShapeType="1"/>
              </p:cNvSpPr>
              <p:nvPr/>
            </p:nvSpPr>
            <p:spPr bwMode="auto">
              <a:xfrm flipV="1">
                <a:off x="3133" y="2091"/>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20" name="Line 309"/>
              <p:cNvSpPr>
                <a:spLocks noChangeShapeType="1"/>
              </p:cNvSpPr>
              <p:nvPr/>
            </p:nvSpPr>
            <p:spPr bwMode="auto">
              <a:xfrm flipV="1">
                <a:off x="3133" y="2081"/>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21" name="Line 310"/>
              <p:cNvSpPr>
                <a:spLocks noChangeShapeType="1"/>
              </p:cNvSpPr>
              <p:nvPr/>
            </p:nvSpPr>
            <p:spPr bwMode="auto">
              <a:xfrm flipV="1">
                <a:off x="3133" y="2071"/>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22" name="Line 311"/>
              <p:cNvSpPr>
                <a:spLocks noChangeShapeType="1"/>
              </p:cNvSpPr>
              <p:nvPr/>
            </p:nvSpPr>
            <p:spPr bwMode="auto">
              <a:xfrm flipV="1">
                <a:off x="3133" y="2061"/>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23" name="Line 312"/>
              <p:cNvSpPr>
                <a:spLocks noChangeShapeType="1"/>
              </p:cNvSpPr>
              <p:nvPr/>
            </p:nvSpPr>
            <p:spPr bwMode="auto">
              <a:xfrm flipV="1">
                <a:off x="3133" y="2051"/>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24" name="Line 313"/>
              <p:cNvSpPr>
                <a:spLocks noChangeShapeType="1"/>
              </p:cNvSpPr>
              <p:nvPr/>
            </p:nvSpPr>
            <p:spPr bwMode="auto">
              <a:xfrm flipV="1">
                <a:off x="3133" y="2042"/>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25" name="Line 314"/>
              <p:cNvSpPr>
                <a:spLocks noChangeShapeType="1"/>
              </p:cNvSpPr>
              <p:nvPr/>
            </p:nvSpPr>
            <p:spPr bwMode="auto">
              <a:xfrm flipV="1">
                <a:off x="3133" y="2032"/>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26" name="Line 315"/>
              <p:cNvSpPr>
                <a:spLocks noChangeShapeType="1"/>
              </p:cNvSpPr>
              <p:nvPr/>
            </p:nvSpPr>
            <p:spPr bwMode="auto">
              <a:xfrm flipV="1">
                <a:off x="3133" y="2022"/>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27" name="Line 316"/>
              <p:cNvSpPr>
                <a:spLocks noChangeShapeType="1"/>
              </p:cNvSpPr>
              <p:nvPr/>
            </p:nvSpPr>
            <p:spPr bwMode="auto">
              <a:xfrm flipV="1">
                <a:off x="3133" y="2012"/>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28" name="Line 317"/>
              <p:cNvSpPr>
                <a:spLocks noChangeShapeType="1"/>
              </p:cNvSpPr>
              <p:nvPr/>
            </p:nvSpPr>
            <p:spPr bwMode="auto">
              <a:xfrm flipV="1">
                <a:off x="3133" y="2002"/>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29" name="Line 318"/>
              <p:cNvSpPr>
                <a:spLocks noChangeShapeType="1"/>
              </p:cNvSpPr>
              <p:nvPr/>
            </p:nvSpPr>
            <p:spPr bwMode="auto">
              <a:xfrm flipV="1">
                <a:off x="3133" y="1992"/>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30" name="Line 319"/>
              <p:cNvSpPr>
                <a:spLocks noChangeShapeType="1"/>
              </p:cNvSpPr>
              <p:nvPr/>
            </p:nvSpPr>
            <p:spPr bwMode="auto">
              <a:xfrm flipV="1">
                <a:off x="3133" y="1982"/>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31" name="Line 320"/>
              <p:cNvSpPr>
                <a:spLocks noChangeShapeType="1"/>
              </p:cNvSpPr>
              <p:nvPr/>
            </p:nvSpPr>
            <p:spPr bwMode="auto">
              <a:xfrm flipV="1">
                <a:off x="3133" y="1972"/>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32" name="Line 321"/>
              <p:cNvSpPr>
                <a:spLocks noChangeShapeType="1"/>
              </p:cNvSpPr>
              <p:nvPr/>
            </p:nvSpPr>
            <p:spPr bwMode="auto">
              <a:xfrm flipV="1">
                <a:off x="3133" y="1962"/>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33" name="Line 322"/>
              <p:cNvSpPr>
                <a:spLocks noChangeShapeType="1"/>
              </p:cNvSpPr>
              <p:nvPr/>
            </p:nvSpPr>
            <p:spPr bwMode="auto">
              <a:xfrm flipV="1">
                <a:off x="3133" y="1953"/>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34" name="Line 323"/>
              <p:cNvSpPr>
                <a:spLocks noChangeShapeType="1"/>
              </p:cNvSpPr>
              <p:nvPr/>
            </p:nvSpPr>
            <p:spPr bwMode="auto">
              <a:xfrm flipV="1">
                <a:off x="3133" y="1943"/>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35" name="Line 324"/>
              <p:cNvSpPr>
                <a:spLocks noChangeShapeType="1"/>
              </p:cNvSpPr>
              <p:nvPr/>
            </p:nvSpPr>
            <p:spPr bwMode="auto">
              <a:xfrm flipV="1">
                <a:off x="3133" y="1933"/>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36" name="Line 325"/>
              <p:cNvSpPr>
                <a:spLocks noChangeShapeType="1"/>
              </p:cNvSpPr>
              <p:nvPr/>
            </p:nvSpPr>
            <p:spPr bwMode="auto">
              <a:xfrm flipV="1">
                <a:off x="3133" y="1923"/>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37" name="Line 326"/>
              <p:cNvSpPr>
                <a:spLocks noChangeShapeType="1"/>
              </p:cNvSpPr>
              <p:nvPr/>
            </p:nvSpPr>
            <p:spPr bwMode="auto">
              <a:xfrm flipV="1">
                <a:off x="3133" y="1913"/>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38" name="Line 327"/>
              <p:cNvSpPr>
                <a:spLocks noChangeShapeType="1"/>
              </p:cNvSpPr>
              <p:nvPr/>
            </p:nvSpPr>
            <p:spPr bwMode="auto">
              <a:xfrm flipV="1">
                <a:off x="3133" y="1903"/>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39" name="Line 328"/>
              <p:cNvSpPr>
                <a:spLocks noChangeShapeType="1"/>
              </p:cNvSpPr>
              <p:nvPr/>
            </p:nvSpPr>
            <p:spPr bwMode="auto">
              <a:xfrm flipV="1">
                <a:off x="3133" y="1893"/>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40" name="Line 329"/>
              <p:cNvSpPr>
                <a:spLocks noChangeShapeType="1"/>
              </p:cNvSpPr>
              <p:nvPr/>
            </p:nvSpPr>
            <p:spPr bwMode="auto">
              <a:xfrm flipV="1">
                <a:off x="3133" y="1883"/>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41" name="Line 330"/>
              <p:cNvSpPr>
                <a:spLocks noChangeShapeType="1"/>
              </p:cNvSpPr>
              <p:nvPr/>
            </p:nvSpPr>
            <p:spPr bwMode="auto">
              <a:xfrm flipV="1">
                <a:off x="3133" y="1874"/>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42" name="Line 331"/>
              <p:cNvSpPr>
                <a:spLocks noChangeShapeType="1"/>
              </p:cNvSpPr>
              <p:nvPr/>
            </p:nvSpPr>
            <p:spPr bwMode="auto">
              <a:xfrm flipV="1">
                <a:off x="3133" y="1864"/>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43" name="Line 332"/>
              <p:cNvSpPr>
                <a:spLocks noChangeShapeType="1"/>
              </p:cNvSpPr>
              <p:nvPr/>
            </p:nvSpPr>
            <p:spPr bwMode="auto">
              <a:xfrm flipV="1">
                <a:off x="3133" y="1854"/>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44" name="Line 333"/>
              <p:cNvSpPr>
                <a:spLocks noChangeShapeType="1"/>
              </p:cNvSpPr>
              <p:nvPr/>
            </p:nvSpPr>
            <p:spPr bwMode="auto">
              <a:xfrm flipV="1">
                <a:off x="3133" y="1844"/>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45" name="Line 334"/>
              <p:cNvSpPr>
                <a:spLocks noChangeShapeType="1"/>
              </p:cNvSpPr>
              <p:nvPr/>
            </p:nvSpPr>
            <p:spPr bwMode="auto">
              <a:xfrm flipV="1">
                <a:off x="3133" y="1834"/>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46" name="Line 335"/>
              <p:cNvSpPr>
                <a:spLocks noChangeShapeType="1"/>
              </p:cNvSpPr>
              <p:nvPr/>
            </p:nvSpPr>
            <p:spPr bwMode="auto">
              <a:xfrm flipV="1">
                <a:off x="3133" y="1824"/>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47" name="Line 336"/>
              <p:cNvSpPr>
                <a:spLocks noChangeShapeType="1"/>
              </p:cNvSpPr>
              <p:nvPr/>
            </p:nvSpPr>
            <p:spPr bwMode="auto">
              <a:xfrm flipV="1">
                <a:off x="3133" y="1814"/>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48" name="Line 337"/>
              <p:cNvSpPr>
                <a:spLocks noChangeShapeType="1"/>
              </p:cNvSpPr>
              <p:nvPr/>
            </p:nvSpPr>
            <p:spPr bwMode="auto">
              <a:xfrm flipV="1">
                <a:off x="3133" y="1804"/>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49" name="Line 338"/>
              <p:cNvSpPr>
                <a:spLocks noChangeShapeType="1"/>
              </p:cNvSpPr>
              <p:nvPr/>
            </p:nvSpPr>
            <p:spPr bwMode="auto">
              <a:xfrm flipV="1">
                <a:off x="3133" y="1794"/>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50" name="Line 339"/>
              <p:cNvSpPr>
                <a:spLocks noChangeShapeType="1"/>
              </p:cNvSpPr>
              <p:nvPr/>
            </p:nvSpPr>
            <p:spPr bwMode="auto">
              <a:xfrm flipV="1">
                <a:off x="3133" y="1785"/>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51" name="Line 340"/>
              <p:cNvSpPr>
                <a:spLocks noChangeShapeType="1"/>
              </p:cNvSpPr>
              <p:nvPr/>
            </p:nvSpPr>
            <p:spPr bwMode="auto">
              <a:xfrm flipV="1">
                <a:off x="3133" y="1775"/>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52" name="Line 341"/>
              <p:cNvSpPr>
                <a:spLocks noChangeShapeType="1"/>
              </p:cNvSpPr>
              <p:nvPr/>
            </p:nvSpPr>
            <p:spPr bwMode="auto">
              <a:xfrm flipV="1">
                <a:off x="3133" y="1765"/>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53" name="Line 342"/>
              <p:cNvSpPr>
                <a:spLocks noChangeShapeType="1"/>
              </p:cNvSpPr>
              <p:nvPr/>
            </p:nvSpPr>
            <p:spPr bwMode="auto">
              <a:xfrm flipV="1">
                <a:off x="3133" y="1755"/>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54" name="Line 343"/>
              <p:cNvSpPr>
                <a:spLocks noChangeShapeType="1"/>
              </p:cNvSpPr>
              <p:nvPr/>
            </p:nvSpPr>
            <p:spPr bwMode="auto">
              <a:xfrm flipV="1">
                <a:off x="3133" y="1745"/>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55" name="Line 344"/>
              <p:cNvSpPr>
                <a:spLocks noChangeShapeType="1"/>
              </p:cNvSpPr>
              <p:nvPr/>
            </p:nvSpPr>
            <p:spPr bwMode="auto">
              <a:xfrm flipV="1">
                <a:off x="3133" y="1735"/>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56" name="Line 345"/>
              <p:cNvSpPr>
                <a:spLocks noChangeShapeType="1"/>
              </p:cNvSpPr>
              <p:nvPr/>
            </p:nvSpPr>
            <p:spPr bwMode="auto">
              <a:xfrm flipV="1">
                <a:off x="3133" y="1725"/>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57" name="Line 346"/>
              <p:cNvSpPr>
                <a:spLocks noChangeShapeType="1"/>
              </p:cNvSpPr>
              <p:nvPr/>
            </p:nvSpPr>
            <p:spPr bwMode="auto">
              <a:xfrm flipV="1">
                <a:off x="3133" y="1715"/>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58" name="Line 347"/>
              <p:cNvSpPr>
                <a:spLocks noChangeShapeType="1"/>
              </p:cNvSpPr>
              <p:nvPr/>
            </p:nvSpPr>
            <p:spPr bwMode="auto">
              <a:xfrm flipV="1">
                <a:off x="3133" y="1706"/>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59" name="Line 348"/>
              <p:cNvSpPr>
                <a:spLocks noChangeShapeType="1"/>
              </p:cNvSpPr>
              <p:nvPr/>
            </p:nvSpPr>
            <p:spPr bwMode="auto">
              <a:xfrm flipV="1">
                <a:off x="3133" y="1696"/>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60" name="Line 349"/>
              <p:cNvSpPr>
                <a:spLocks noChangeShapeType="1"/>
              </p:cNvSpPr>
              <p:nvPr/>
            </p:nvSpPr>
            <p:spPr bwMode="auto">
              <a:xfrm flipV="1">
                <a:off x="3133" y="1686"/>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61" name="Line 350"/>
              <p:cNvSpPr>
                <a:spLocks noChangeShapeType="1"/>
              </p:cNvSpPr>
              <p:nvPr/>
            </p:nvSpPr>
            <p:spPr bwMode="auto">
              <a:xfrm flipV="1">
                <a:off x="3133" y="1676"/>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62" name="Line 351"/>
              <p:cNvSpPr>
                <a:spLocks noChangeShapeType="1"/>
              </p:cNvSpPr>
              <p:nvPr/>
            </p:nvSpPr>
            <p:spPr bwMode="auto">
              <a:xfrm flipV="1">
                <a:off x="3133" y="1666"/>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63" name="Line 352"/>
              <p:cNvSpPr>
                <a:spLocks noChangeShapeType="1"/>
              </p:cNvSpPr>
              <p:nvPr/>
            </p:nvSpPr>
            <p:spPr bwMode="auto">
              <a:xfrm flipV="1">
                <a:off x="3133" y="1656"/>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64" name="Line 353"/>
              <p:cNvSpPr>
                <a:spLocks noChangeShapeType="1"/>
              </p:cNvSpPr>
              <p:nvPr/>
            </p:nvSpPr>
            <p:spPr bwMode="auto">
              <a:xfrm flipV="1">
                <a:off x="3133" y="1646"/>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65" name="Line 354"/>
              <p:cNvSpPr>
                <a:spLocks noChangeShapeType="1"/>
              </p:cNvSpPr>
              <p:nvPr/>
            </p:nvSpPr>
            <p:spPr bwMode="auto">
              <a:xfrm flipV="1">
                <a:off x="3133" y="1636"/>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66" name="Line 355"/>
              <p:cNvSpPr>
                <a:spLocks noChangeShapeType="1"/>
              </p:cNvSpPr>
              <p:nvPr/>
            </p:nvSpPr>
            <p:spPr bwMode="auto">
              <a:xfrm flipV="1">
                <a:off x="3133" y="1626"/>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67" name="Line 356"/>
              <p:cNvSpPr>
                <a:spLocks noChangeShapeType="1"/>
              </p:cNvSpPr>
              <p:nvPr/>
            </p:nvSpPr>
            <p:spPr bwMode="auto">
              <a:xfrm flipV="1">
                <a:off x="3133" y="1617"/>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68" name="Line 357"/>
              <p:cNvSpPr>
                <a:spLocks noChangeShapeType="1"/>
              </p:cNvSpPr>
              <p:nvPr/>
            </p:nvSpPr>
            <p:spPr bwMode="auto">
              <a:xfrm flipV="1">
                <a:off x="3133" y="1607"/>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69" name="Line 358"/>
              <p:cNvSpPr>
                <a:spLocks noChangeShapeType="1"/>
              </p:cNvSpPr>
              <p:nvPr/>
            </p:nvSpPr>
            <p:spPr bwMode="auto">
              <a:xfrm flipV="1">
                <a:off x="3133" y="1597"/>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70" name="Line 359"/>
              <p:cNvSpPr>
                <a:spLocks noChangeShapeType="1"/>
              </p:cNvSpPr>
              <p:nvPr/>
            </p:nvSpPr>
            <p:spPr bwMode="auto">
              <a:xfrm flipV="1">
                <a:off x="3133" y="1587"/>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71" name="Line 360"/>
              <p:cNvSpPr>
                <a:spLocks noChangeShapeType="1"/>
              </p:cNvSpPr>
              <p:nvPr/>
            </p:nvSpPr>
            <p:spPr bwMode="auto">
              <a:xfrm flipV="1">
                <a:off x="3133" y="1577"/>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72" name="Line 361"/>
              <p:cNvSpPr>
                <a:spLocks noChangeShapeType="1"/>
              </p:cNvSpPr>
              <p:nvPr/>
            </p:nvSpPr>
            <p:spPr bwMode="auto">
              <a:xfrm flipV="1">
                <a:off x="3133" y="1567"/>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73" name="Line 362"/>
              <p:cNvSpPr>
                <a:spLocks noChangeShapeType="1"/>
              </p:cNvSpPr>
              <p:nvPr/>
            </p:nvSpPr>
            <p:spPr bwMode="auto">
              <a:xfrm flipV="1">
                <a:off x="3133" y="1557"/>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74" name="Line 363"/>
              <p:cNvSpPr>
                <a:spLocks noChangeShapeType="1"/>
              </p:cNvSpPr>
              <p:nvPr/>
            </p:nvSpPr>
            <p:spPr bwMode="auto">
              <a:xfrm flipV="1">
                <a:off x="3133" y="1547"/>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75" name="Line 364"/>
              <p:cNvSpPr>
                <a:spLocks noChangeShapeType="1"/>
              </p:cNvSpPr>
              <p:nvPr/>
            </p:nvSpPr>
            <p:spPr bwMode="auto">
              <a:xfrm flipV="1">
                <a:off x="3133" y="1538"/>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76" name="Line 365"/>
              <p:cNvSpPr>
                <a:spLocks noChangeShapeType="1"/>
              </p:cNvSpPr>
              <p:nvPr/>
            </p:nvSpPr>
            <p:spPr bwMode="auto">
              <a:xfrm flipV="1">
                <a:off x="3133" y="1528"/>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77" name="Line 366"/>
              <p:cNvSpPr>
                <a:spLocks noChangeShapeType="1"/>
              </p:cNvSpPr>
              <p:nvPr/>
            </p:nvSpPr>
            <p:spPr bwMode="auto">
              <a:xfrm flipV="1">
                <a:off x="3133" y="1518"/>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78" name="Line 367"/>
              <p:cNvSpPr>
                <a:spLocks noChangeShapeType="1"/>
              </p:cNvSpPr>
              <p:nvPr/>
            </p:nvSpPr>
            <p:spPr bwMode="auto">
              <a:xfrm flipV="1">
                <a:off x="3133" y="1508"/>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79" name="Line 368"/>
              <p:cNvSpPr>
                <a:spLocks noChangeShapeType="1"/>
              </p:cNvSpPr>
              <p:nvPr/>
            </p:nvSpPr>
            <p:spPr bwMode="auto">
              <a:xfrm flipV="1">
                <a:off x="3133" y="1498"/>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80" name="Line 369"/>
              <p:cNvSpPr>
                <a:spLocks noChangeShapeType="1"/>
              </p:cNvSpPr>
              <p:nvPr/>
            </p:nvSpPr>
            <p:spPr bwMode="auto">
              <a:xfrm flipV="1">
                <a:off x="3133" y="1488"/>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81" name="Line 370"/>
              <p:cNvSpPr>
                <a:spLocks noChangeShapeType="1"/>
              </p:cNvSpPr>
              <p:nvPr/>
            </p:nvSpPr>
            <p:spPr bwMode="auto">
              <a:xfrm flipV="1">
                <a:off x="3133" y="1478"/>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82" name="Line 371"/>
              <p:cNvSpPr>
                <a:spLocks noChangeShapeType="1"/>
              </p:cNvSpPr>
              <p:nvPr/>
            </p:nvSpPr>
            <p:spPr bwMode="auto">
              <a:xfrm flipV="1">
                <a:off x="3133" y="1468"/>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83" name="Line 372"/>
              <p:cNvSpPr>
                <a:spLocks noChangeShapeType="1"/>
              </p:cNvSpPr>
              <p:nvPr/>
            </p:nvSpPr>
            <p:spPr bwMode="auto">
              <a:xfrm flipV="1">
                <a:off x="3133" y="1459"/>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84" name="Line 373"/>
              <p:cNvSpPr>
                <a:spLocks noChangeShapeType="1"/>
              </p:cNvSpPr>
              <p:nvPr/>
            </p:nvSpPr>
            <p:spPr bwMode="auto">
              <a:xfrm flipV="1">
                <a:off x="3133" y="1449"/>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85" name="Line 374"/>
              <p:cNvSpPr>
                <a:spLocks noChangeShapeType="1"/>
              </p:cNvSpPr>
              <p:nvPr/>
            </p:nvSpPr>
            <p:spPr bwMode="auto">
              <a:xfrm flipV="1">
                <a:off x="3133" y="1439"/>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86" name="Line 375"/>
              <p:cNvSpPr>
                <a:spLocks noChangeShapeType="1"/>
              </p:cNvSpPr>
              <p:nvPr/>
            </p:nvSpPr>
            <p:spPr bwMode="auto">
              <a:xfrm flipV="1">
                <a:off x="3133" y="1429"/>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87" name="Line 376"/>
              <p:cNvSpPr>
                <a:spLocks noChangeShapeType="1"/>
              </p:cNvSpPr>
              <p:nvPr/>
            </p:nvSpPr>
            <p:spPr bwMode="auto">
              <a:xfrm flipV="1">
                <a:off x="3133" y="1419"/>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88" name="Line 377"/>
              <p:cNvSpPr>
                <a:spLocks noChangeShapeType="1"/>
              </p:cNvSpPr>
              <p:nvPr/>
            </p:nvSpPr>
            <p:spPr bwMode="auto">
              <a:xfrm flipV="1">
                <a:off x="3133" y="1409"/>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89" name="Line 378"/>
              <p:cNvSpPr>
                <a:spLocks noChangeShapeType="1"/>
              </p:cNvSpPr>
              <p:nvPr/>
            </p:nvSpPr>
            <p:spPr bwMode="auto">
              <a:xfrm flipV="1">
                <a:off x="3133" y="1399"/>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90" name="Line 379"/>
              <p:cNvSpPr>
                <a:spLocks noChangeShapeType="1"/>
              </p:cNvSpPr>
              <p:nvPr/>
            </p:nvSpPr>
            <p:spPr bwMode="auto">
              <a:xfrm flipV="1">
                <a:off x="3133" y="1389"/>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91" name="Line 380"/>
              <p:cNvSpPr>
                <a:spLocks noChangeShapeType="1"/>
              </p:cNvSpPr>
              <p:nvPr/>
            </p:nvSpPr>
            <p:spPr bwMode="auto">
              <a:xfrm flipV="1">
                <a:off x="3133" y="1379"/>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92" name="Line 381"/>
              <p:cNvSpPr>
                <a:spLocks noChangeShapeType="1"/>
              </p:cNvSpPr>
              <p:nvPr/>
            </p:nvSpPr>
            <p:spPr bwMode="auto">
              <a:xfrm flipV="1">
                <a:off x="3133" y="1370"/>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93" name="Line 382"/>
              <p:cNvSpPr>
                <a:spLocks noChangeShapeType="1"/>
              </p:cNvSpPr>
              <p:nvPr/>
            </p:nvSpPr>
            <p:spPr bwMode="auto">
              <a:xfrm flipV="1">
                <a:off x="3133" y="1360"/>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94" name="Line 383"/>
              <p:cNvSpPr>
                <a:spLocks noChangeShapeType="1"/>
              </p:cNvSpPr>
              <p:nvPr/>
            </p:nvSpPr>
            <p:spPr bwMode="auto">
              <a:xfrm flipV="1">
                <a:off x="3133" y="1350"/>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95" name="Line 384"/>
              <p:cNvSpPr>
                <a:spLocks noChangeShapeType="1"/>
              </p:cNvSpPr>
              <p:nvPr/>
            </p:nvSpPr>
            <p:spPr bwMode="auto">
              <a:xfrm flipV="1">
                <a:off x="3133" y="1340"/>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96" name="Line 385"/>
              <p:cNvSpPr>
                <a:spLocks noChangeShapeType="1"/>
              </p:cNvSpPr>
              <p:nvPr/>
            </p:nvSpPr>
            <p:spPr bwMode="auto">
              <a:xfrm flipV="1">
                <a:off x="3133" y="1330"/>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97" name="Line 386"/>
              <p:cNvSpPr>
                <a:spLocks noChangeShapeType="1"/>
              </p:cNvSpPr>
              <p:nvPr/>
            </p:nvSpPr>
            <p:spPr bwMode="auto">
              <a:xfrm flipV="1">
                <a:off x="3133" y="1320"/>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98" name="Line 387"/>
              <p:cNvSpPr>
                <a:spLocks noChangeShapeType="1"/>
              </p:cNvSpPr>
              <p:nvPr/>
            </p:nvSpPr>
            <p:spPr bwMode="auto">
              <a:xfrm flipV="1">
                <a:off x="3133" y="1310"/>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399" name="Line 388"/>
              <p:cNvSpPr>
                <a:spLocks noChangeShapeType="1"/>
              </p:cNvSpPr>
              <p:nvPr/>
            </p:nvSpPr>
            <p:spPr bwMode="auto">
              <a:xfrm flipV="1">
                <a:off x="3133" y="1300"/>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00" name="Line 389"/>
              <p:cNvSpPr>
                <a:spLocks noChangeShapeType="1"/>
              </p:cNvSpPr>
              <p:nvPr/>
            </p:nvSpPr>
            <p:spPr bwMode="auto">
              <a:xfrm flipV="1">
                <a:off x="3133" y="1291"/>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01" name="Line 390"/>
              <p:cNvSpPr>
                <a:spLocks noChangeShapeType="1"/>
              </p:cNvSpPr>
              <p:nvPr/>
            </p:nvSpPr>
            <p:spPr bwMode="auto">
              <a:xfrm flipV="1">
                <a:off x="3133" y="1281"/>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02" name="Line 391"/>
              <p:cNvSpPr>
                <a:spLocks noChangeShapeType="1"/>
              </p:cNvSpPr>
              <p:nvPr/>
            </p:nvSpPr>
            <p:spPr bwMode="auto">
              <a:xfrm flipV="1">
                <a:off x="3133" y="1271"/>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03" name="Line 392"/>
              <p:cNvSpPr>
                <a:spLocks noChangeShapeType="1"/>
              </p:cNvSpPr>
              <p:nvPr/>
            </p:nvSpPr>
            <p:spPr bwMode="auto">
              <a:xfrm flipV="1">
                <a:off x="3133" y="1261"/>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04" name="Line 393"/>
              <p:cNvSpPr>
                <a:spLocks noChangeShapeType="1"/>
              </p:cNvSpPr>
              <p:nvPr/>
            </p:nvSpPr>
            <p:spPr bwMode="auto">
              <a:xfrm flipV="1">
                <a:off x="3133" y="1251"/>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05" name="Line 394"/>
              <p:cNvSpPr>
                <a:spLocks noChangeShapeType="1"/>
              </p:cNvSpPr>
              <p:nvPr/>
            </p:nvSpPr>
            <p:spPr bwMode="auto">
              <a:xfrm flipV="1">
                <a:off x="3133" y="1241"/>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06" name="Line 395"/>
              <p:cNvSpPr>
                <a:spLocks noChangeShapeType="1"/>
              </p:cNvSpPr>
              <p:nvPr/>
            </p:nvSpPr>
            <p:spPr bwMode="auto">
              <a:xfrm flipV="1">
                <a:off x="3133" y="1231"/>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07" name="Line 396"/>
              <p:cNvSpPr>
                <a:spLocks noChangeShapeType="1"/>
              </p:cNvSpPr>
              <p:nvPr/>
            </p:nvSpPr>
            <p:spPr bwMode="auto">
              <a:xfrm flipV="1">
                <a:off x="3133" y="1221"/>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08" name="Line 397"/>
              <p:cNvSpPr>
                <a:spLocks noChangeShapeType="1"/>
              </p:cNvSpPr>
              <p:nvPr/>
            </p:nvSpPr>
            <p:spPr bwMode="auto">
              <a:xfrm flipV="1">
                <a:off x="3133" y="1211"/>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09" name="Line 398"/>
              <p:cNvSpPr>
                <a:spLocks noChangeShapeType="1"/>
              </p:cNvSpPr>
              <p:nvPr/>
            </p:nvSpPr>
            <p:spPr bwMode="auto">
              <a:xfrm flipV="1">
                <a:off x="3133" y="1202"/>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10" name="Line 399"/>
              <p:cNvSpPr>
                <a:spLocks noChangeShapeType="1"/>
              </p:cNvSpPr>
              <p:nvPr/>
            </p:nvSpPr>
            <p:spPr bwMode="auto">
              <a:xfrm flipV="1">
                <a:off x="3133" y="1192"/>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11" name="Line 400"/>
              <p:cNvSpPr>
                <a:spLocks noChangeShapeType="1"/>
              </p:cNvSpPr>
              <p:nvPr/>
            </p:nvSpPr>
            <p:spPr bwMode="auto">
              <a:xfrm flipV="1">
                <a:off x="3133" y="1182"/>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12" name="Line 401"/>
              <p:cNvSpPr>
                <a:spLocks noChangeShapeType="1"/>
              </p:cNvSpPr>
              <p:nvPr/>
            </p:nvSpPr>
            <p:spPr bwMode="auto">
              <a:xfrm flipV="1">
                <a:off x="3133" y="1172"/>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13" name="Line 402"/>
              <p:cNvSpPr>
                <a:spLocks noChangeShapeType="1"/>
              </p:cNvSpPr>
              <p:nvPr/>
            </p:nvSpPr>
            <p:spPr bwMode="auto">
              <a:xfrm flipV="1">
                <a:off x="3133" y="1162"/>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14" name="Line 403"/>
              <p:cNvSpPr>
                <a:spLocks noChangeShapeType="1"/>
              </p:cNvSpPr>
              <p:nvPr/>
            </p:nvSpPr>
            <p:spPr bwMode="auto">
              <a:xfrm flipV="1">
                <a:off x="3133" y="1152"/>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15" name="Line 404"/>
              <p:cNvSpPr>
                <a:spLocks noChangeShapeType="1"/>
              </p:cNvSpPr>
              <p:nvPr/>
            </p:nvSpPr>
            <p:spPr bwMode="auto">
              <a:xfrm flipV="1">
                <a:off x="3133" y="1142"/>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16" name="Line 405"/>
              <p:cNvSpPr>
                <a:spLocks noChangeShapeType="1"/>
              </p:cNvSpPr>
              <p:nvPr/>
            </p:nvSpPr>
            <p:spPr bwMode="auto">
              <a:xfrm flipV="1">
                <a:off x="3133" y="1132"/>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17" name="Line 406"/>
              <p:cNvSpPr>
                <a:spLocks noChangeShapeType="1"/>
              </p:cNvSpPr>
              <p:nvPr/>
            </p:nvSpPr>
            <p:spPr bwMode="auto">
              <a:xfrm flipV="1">
                <a:off x="3133" y="1123"/>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18" name="Line 407"/>
              <p:cNvSpPr>
                <a:spLocks noChangeShapeType="1"/>
              </p:cNvSpPr>
              <p:nvPr/>
            </p:nvSpPr>
            <p:spPr bwMode="auto">
              <a:xfrm flipV="1">
                <a:off x="3133" y="1113"/>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19" name="Line 408"/>
              <p:cNvSpPr>
                <a:spLocks noChangeShapeType="1"/>
              </p:cNvSpPr>
              <p:nvPr/>
            </p:nvSpPr>
            <p:spPr bwMode="auto">
              <a:xfrm flipV="1">
                <a:off x="3133" y="1103"/>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20" name="Line 409"/>
              <p:cNvSpPr>
                <a:spLocks noChangeShapeType="1"/>
              </p:cNvSpPr>
              <p:nvPr/>
            </p:nvSpPr>
            <p:spPr bwMode="auto">
              <a:xfrm flipV="1">
                <a:off x="3133" y="1093"/>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21" name="Line 410"/>
              <p:cNvSpPr>
                <a:spLocks noChangeShapeType="1"/>
              </p:cNvSpPr>
              <p:nvPr/>
            </p:nvSpPr>
            <p:spPr bwMode="auto">
              <a:xfrm flipV="1">
                <a:off x="3133" y="1083"/>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22" name="Line 411"/>
              <p:cNvSpPr>
                <a:spLocks noChangeShapeType="1"/>
              </p:cNvSpPr>
              <p:nvPr/>
            </p:nvSpPr>
            <p:spPr bwMode="auto">
              <a:xfrm flipV="1">
                <a:off x="3133" y="1073"/>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23" name="Line 412"/>
              <p:cNvSpPr>
                <a:spLocks noChangeShapeType="1"/>
              </p:cNvSpPr>
              <p:nvPr/>
            </p:nvSpPr>
            <p:spPr bwMode="auto">
              <a:xfrm flipV="1">
                <a:off x="3133" y="1063"/>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24" name="Line 413"/>
              <p:cNvSpPr>
                <a:spLocks noChangeShapeType="1"/>
              </p:cNvSpPr>
              <p:nvPr/>
            </p:nvSpPr>
            <p:spPr bwMode="auto">
              <a:xfrm flipV="1">
                <a:off x="3133" y="1053"/>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25" name="Line 414"/>
              <p:cNvSpPr>
                <a:spLocks noChangeShapeType="1"/>
              </p:cNvSpPr>
              <p:nvPr/>
            </p:nvSpPr>
            <p:spPr bwMode="auto">
              <a:xfrm flipV="1">
                <a:off x="3133" y="1043"/>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26" name="Line 415"/>
              <p:cNvSpPr>
                <a:spLocks noChangeShapeType="1"/>
              </p:cNvSpPr>
              <p:nvPr/>
            </p:nvSpPr>
            <p:spPr bwMode="auto">
              <a:xfrm flipV="1">
                <a:off x="3133" y="1034"/>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27" name="Line 416"/>
              <p:cNvSpPr>
                <a:spLocks noChangeShapeType="1"/>
              </p:cNvSpPr>
              <p:nvPr/>
            </p:nvSpPr>
            <p:spPr bwMode="auto">
              <a:xfrm flipV="1">
                <a:off x="3133" y="1024"/>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28" name="Line 417"/>
              <p:cNvSpPr>
                <a:spLocks noChangeShapeType="1"/>
              </p:cNvSpPr>
              <p:nvPr/>
            </p:nvSpPr>
            <p:spPr bwMode="auto">
              <a:xfrm flipV="1">
                <a:off x="3133" y="1014"/>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29" name="Line 418"/>
              <p:cNvSpPr>
                <a:spLocks noChangeShapeType="1"/>
              </p:cNvSpPr>
              <p:nvPr/>
            </p:nvSpPr>
            <p:spPr bwMode="auto">
              <a:xfrm flipV="1">
                <a:off x="3133" y="1004"/>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30" name="Line 419"/>
              <p:cNvSpPr>
                <a:spLocks noChangeShapeType="1"/>
              </p:cNvSpPr>
              <p:nvPr/>
            </p:nvSpPr>
            <p:spPr bwMode="auto">
              <a:xfrm flipV="1">
                <a:off x="3133" y="994"/>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31" name="Line 420"/>
              <p:cNvSpPr>
                <a:spLocks noChangeShapeType="1"/>
              </p:cNvSpPr>
              <p:nvPr/>
            </p:nvSpPr>
            <p:spPr bwMode="auto">
              <a:xfrm flipV="1">
                <a:off x="3133" y="984"/>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32" name="Line 421"/>
              <p:cNvSpPr>
                <a:spLocks noChangeShapeType="1"/>
              </p:cNvSpPr>
              <p:nvPr/>
            </p:nvSpPr>
            <p:spPr bwMode="auto">
              <a:xfrm flipV="1">
                <a:off x="3133" y="974"/>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33" name="Line 422"/>
              <p:cNvSpPr>
                <a:spLocks noChangeShapeType="1"/>
              </p:cNvSpPr>
              <p:nvPr/>
            </p:nvSpPr>
            <p:spPr bwMode="auto">
              <a:xfrm flipV="1">
                <a:off x="3133" y="964"/>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34" name="Line 423"/>
              <p:cNvSpPr>
                <a:spLocks noChangeShapeType="1"/>
              </p:cNvSpPr>
              <p:nvPr/>
            </p:nvSpPr>
            <p:spPr bwMode="auto">
              <a:xfrm flipV="1">
                <a:off x="3133" y="955"/>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35" name="Line 424"/>
              <p:cNvSpPr>
                <a:spLocks noChangeShapeType="1"/>
              </p:cNvSpPr>
              <p:nvPr/>
            </p:nvSpPr>
            <p:spPr bwMode="auto">
              <a:xfrm flipV="1">
                <a:off x="3133" y="945"/>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36" name="Line 425"/>
              <p:cNvSpPr>
                <a:spLocks noChangeShapeType="1"/>
              </p:cNvSpPr>
              <p:nvPr/>
            </p:nvSpPr>
            <p:spPr bwMode="auto">
              <a:xfrm flipV="1">
                <a:off x="3133" y="935"/>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37" name="Line 426"/>
              <p:cNvSpPr>
                <a:spLocks noChangeShapeType="1"/>
              </p:cNvSpPr>
              <p:nvPr/>
            </p:nvSpPr>
            <p:spPr bwMode="auto">
              <a:xfrm flipV="1">
                <a:off x="3133" y="925"/>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38" name="Line 427"/>
              <p:cNvSpPr>
                <a:spLocks noChangeShapeType="1"/>
              </p:cNvSpPr>
              <p:nvPr/>
            </p:nvSpPr>
            <p:spPr bwMode="auto">
              <a:xfrm flipV="1">
                <a:off x="3133" y="915"/>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39" name="Line 428"/>
              <p:cNvSpPr>
                <a:spLocks noChangeShapeType="1"/>
              </p:cNvSpPr>
              <p:nvPr/>
            </p:nvSpPr>
            <p:spPr bwMode="auto">
              <a:xfrm flipV="1">
                <a:off x="3133" y="905"/>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40" name="Line 429"/>
              <p:cNvSpPr>
                <a:spLocks noChangeShapeType="1"/>
              </p:cNvSpPr>
              <p:nvPr/>
            </p:nvSpPr>
            <p:spPr bwMode="auto">
              <a:xfrm flipV="1">
                <a:off x="3133" y="895"/>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41" name="Line 430"/>
              <p:cNvSpPr>
                <a:spLocks noChangeShapeType="1"/>
              </p:cNvSpPr>
              <p:nvPr/>
            </p:nvSpPr>
            <p:spPr bwMode="auto">
              <a:xfrm flipV="1">
                <a:off x="3133" y="885"/>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42" name="Line 431"/>
              <p:cNvSpPr>
                <a:spLocks noChangeShapeType="1"/>
              </p:cNvSpPr>
              <p:nvPr/>
            </p:nvSpPr>
            <p:spPr bwMode="auto">
              <a:xfrm flipV="1">
                <a:off x="4401" y="2853"/>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43" name="Line 432"/>
              <p:cNvSpPr>
                <a:spLocks noChangeShapeType="1"/>
              </p:cNvSpPr>
              <p:nvPr/>
            </p:nvSpPr>
            <p:spPr bwMode="auto">
              <a:xfrm flipV="1">
                <a:off x="4401" y="2843"/>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44" name="Line 433"/>
              <p:cNvSpPr>
                <a:spLocks noChangeShapeType="1"/>
              </p:cNvSpPr>
              <p:nvPr/>
            </p:nvSpPr>
            <p:spPr bwMode="auto">
              <a:xfrm flipV="1">
                <a:off x="4401" y="2833"/>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45" name="Line 434"/>
              <p:cNvSpPr>
                <a:spLocks noChangeShapeType="1"/>
              </p:cNvSpPr>
              <p:nvPr/>
            </p:nvSpPr>
            <p:spPr bwMode="auto">
              <a:xfrm flipV="1">
                <a:off x="4401" y="2823"/>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46" name="Line 435"/>
              <p:cNvSpPr>
                <a:spLocks noChangeShapeType="1"/>
              </p:cNvSpPr>
              <p:nvPr/>
            </p:nvSpPr>
            <p:spPr bwMode="auto">
              <a:xfrm flipV="1">
                <a:off x="4401" y="2813"/>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47" name="Line 436"/>
              <p:cNvSpPr>
                <a:spLocks noChangeShapeType="1"/>
              </p:cNvSpPr>
              <p:nvPr/>
            </p:nvSpPr>
            <p:spPr bwMode="auto">
              <a:xfrm flipV="1">
                <a:off x="4401" y="2803"/>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48" name="Line 437"/>
              <p:cNvSpPr>
                <a:spLocks noChangeShapeType="1"/>
              </p:cNvSpPr>
              <p:nvPr/>
            </p:nvSpPr>
            <p:spPr bwMode="auto">
              <a:xfrm flipV="1">
                <a:off x="4401" y="2793"/>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49" name="Line 438"/>
              <p:cNvSpPr>
                <a:spLocks noChangeShapeType="1"/>
              </p:cNvSpPr>
              <p:nvPr/>
            </p:nvSpPr>
            <p:spPr bwMode="auto">
              <a:xfrm flipV="1">
                <a:off x="4401" y="2783"/>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50" name="Line 439"/>
              <p:cNvSpPr>
                <a:spLocks noChangeShapeType="1"/>
              </p:cNvSpPr>
              <p:nvPr/>
            </p:nvSpPr>
            <p:spPr bwMode="auto">
              <a:xfrm flipV="1">
                <a:off x="4401" y="2774"/>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51" name="Line 440"/>
              <p:cNvSpPr>
                <a:spLocks noChangeShapeType="1"/>
              </p:cNvSpPr>
              <p:nvPr/>
            </p:nvSpPr>
            <p:spPr bwMode="auto">
              <a:xfrm flipV="1">
                <a:off x="4401" y="2764"/>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52" name="Line 441"/>
              <p:cNvSpPr>
                <a:spLocks noChangeShapeType="1"/>
              </p:cNvSpPr>
              <p:nvPr/>
            </p:nvSpPr>
            <p:spPr bwMode="auto">
              <a:xfrm flipV="1">
                <a:off x="4401" y="2754"/>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53" name="Line 442"/>
              <p:cNvSpPr>
                <a:spLocks noChangeShapeType="1"/>
              </p:cNvSpPr>
              <p:nvPr/>
            </p:nvSpPr>
            <p:spPr bwMode="auto">
              <a:xfrm flipV="1">
                <a:off x="4401" y="2744"/>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54" name="Line 443"/>
              <p:cNvSpPr>
                <a:spLocks noChangeShapeType="1"/>
              </p:cNvSpPr>
              <p:nvPr/>
            </p:nvSpPr>
            <p:spPr bwMode="auto">
              <a:xfrm flipV="1">
                <a:off x="4401" y="2734"/>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55" name="Line 444"/>
              <p:cNvSpPr>
                <a:spLocks noChangeShapeType="1"/>
              </p:cNvSpPr>
              <p:nvPr/>
            </p:nvSpPr>
            <p:spPr bwMode="auto">
              <a:xfrm flipV="1">
                <a:off x="4401" y="2724"/>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56" name="Line 445"/>
              <p:cNvSpPr>
                <a:spLocks noChangeShapeType="1"/>
              </p:cNvSpPr>
              <p:nvPr/>
            </p:nvSpPr>
            <p:spPr bwMode="auto">
              <a:xfrm flipV="1">
                <a:off x="4401" y="2714"/>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57" name="Line 446"/>
              <p:cNvSpPr>
                <a:spLocks noChangeShapeType="1"/>
              </p:cNvSpPr>
              <p:nvPr/>
            </p:nvSpPr>
            <p:spPr bwMode="auto">
              <a:xfrm flipV="1">
                <a:off x="4401" y="2704"/>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58" name="Line 447"/>
              <p:cNvSpPr>
                <a:spLocks noChangeShapeType="1"/>
              </p:cNvSpPr>
              <p:nvPr/>
            </p:nvSpPr>
            <p:spPr bwMode="auto">
              <a:xfrm flipV="1">
                <a:off x="4401" y="2695"/>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59" name="Line 448"/>
              <p:cNvSpPr>
                <a:spLocks noChangeShapeType="1"/>
              </p:cNvSpPr>
              <p:nvPr/>
            </p:nvSpPr>
            <p:spPr bwMode="auto">
              <a:xfrm flipV="1">
                <a:off x="4401" y="2685"/>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60" name="Line 449"/>
              <p:cNvSpPr>
                <a:spLocks noChangeShapeType="1"/>
              </p:cNvSpPr>
              <p:nvPr/>
            </p:nvSpPr>
            <p:spPr bwMode="auto">
              <a:xfrm flipV="1">
                <a:off x="4401" y="2675"/>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61" name="Line 450"/>
              <p:cNvSpPr>
                <a:spLocks noChangeShapeType="1"/>
              </p:cNvSpPr>
              <p:nvPr/>
            </p:nvSpPr>
            <p:spPr bwMode="auto">
              <a:xfrm flipV="1">
                <a:off x="4401" y="2665"/>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62" name="Line 451"/>
              <p:cNvSpPr>
                <a:spLocks noChangeShapeType="1"/>
              </p:cNvSpPr>
              <p:nvPr/>
            </p:nvSpPr>
            <p:spPr bwMode="auto">
              <a:xfrm flipV="1">
                <a:off x="4401" y="2655"/>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63" name="Line 452"/>
              <p:cNvSpPr>
                <a:spLocks noChangeShapeType="1"/>
              </p:cNvSpPr>
              <p:nvPr/>
            </p:nvSpPr>
            <p:spPr bwMode="auto">
              <a:xfrm flipV="1">
                <a:off x="4401" y="2645"/>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64" name="Line 453"/>
              <p:cNvSpPr>
                <a:spLocks noChangeShapeType="1"/>
              </p:cNvSpPr>
              <p:nvPr/>
            </p:nvSpPr>
            <p:spPr bwMode="auto">
              <a:xfrm flipV="1">
                <a:off x="4401" y="2635"/>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65" name="Line 454"/>
              <p:cNvSpPr>
                <a:spLocks noChangeShapeType="1"/>
              </p:cNvSpPr>
              <p:nvPr/>
            </p:nvSpPr>
            <p:spPr bwMode="auto">
              <a:xfrm flipV="1">
                <a:off x="4401" y="2625"/>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66" name="Line 455"/>
              <p:cNvSpPr>
                <a:spLocks noChangeShapeType="1"/>
              </p:cNvSpPr>
              <p:nvPr/>
            </p:nvSpPr>
            <p:spPr bwMode="auto">
              <a:xfrm flipV="1">
                <a:off x="4401" y="2615"/>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67" name="Line 456"/>
              <p:cNvSpPr>
                <a:spLocks noChangeShapeType="1"/>
              </p:cNvSpPr>
              <p:nvPr/>
            </p:nvSpPr>
            <p:spPr bwMode="auto">
              <a:xfrm flipV="1">
                <a:off x="4401" y="2606"/>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68" name="Line 457"/>
              <p:cNvSpPr>
                <a:spLocks noChangeShapeType="1"/>
              </p:cNvSpPr>
              <p:nvPr/>
            </p:nvSpPr>
            <p:spPr bwMode="auto">
              <a:xfrm flipV="1">
                <a:off x="4401" y="2596"/>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69" name="Line 458"/>
              <p:cNvSpPr>
                <a:spLocks noChangeShapeType="1"/>
              </p:cNvSpPr>
              <p:nvPr/>
            </p:nvSpPr>
            <p:spPr bwMode="auto">
              <a:xfrm flipV="1">
                <a:off x="4401" y="2586"/>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70" name="Line 459"/>
              <p:cNvSpPr>
                <a:spLocks noChangeShapeType="1"/>
              </p:cNvSpPr>
              <p:nvPr/>
            </p:nvSpPr>
            <p:spPr bwMode="auto">
              <a:xfrm flipV="1">
                <a:off x="4401" y="2576"/>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71" name="Line 460"/>
              <p:cNvSpPr>
                <a:spLocks noChangeShapeType="1"/>
              </p:cNvSpPr>
              <p:nvPr/>
            </p:nvSpPr>
            <p:spPr bwMode="auto">
              <a:xfrm flipV="1">
                <a:off x="4401" y="2566"/>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72" name="Line 461"/>
              <p:cNvSpPr>
                <a:spLocks noChangeShapeType="1"/>
              </p:cNvSpPr>
              <p:nvPr/>
            </p:nvSpPr>
            <p:spPr bwMode="auto">
              <a:xfrm flipV="1">
                <a:off x="4401" y="2556"/>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73" name="Line 462"/>
              <p:cNvSpPr>
                <a:spLocks noChangeShapeType="1"/>
              </p:cNvSpPr>
              <p:nvPr/>
            </p:nvSpPr>
            <p:spPr bwMode="auto">
              <a:xfrm flipV="1">
                <a:off x="4401" y="2546"/>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74" name="Line 463"/>
              <p:cNvSpPr>
                <a:spLocks noChangeShapeType="1"/>
              </p:cNvSpPr>
              <p:nvPr/>
            </p:nvSpPr>
            <p:spPr bwMode="auto">
              <a:xfrm flipV="1">
                <a:off x="4401" y="2536"/>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75" name="Line 464"/>
              <p:cNvSpPr>
                <a:spLocks noChangeShapeType="1"/>
              </p:cNvSpPr>
              <p:nvPr/>
            </p:nvSpPr>
            <p:spPr bwMode="auto">
              <a:xfrm flipV="1">
                <a:off x="4401" y="2527"/>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76" name="Line 465"/>
              <p:cNvSpPr>
                <a:spLocks noChangeShapeType="1"/>
              </p:cNvSpPr>
              <p:nvPr/>
            </p:nvSpPr>
            <p:spPr bwMode="auto">
              <a:xfrm flipV="1">
                <a:off x="4401" y="2517"/>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77" name="Line 466"/>
              <p:cNvSpPr>
                <a:spLocks noChangeShapeType="1"/>
              </p:cNvSpPr>
              <p:nvPr/>
            </p:nvSpPr>
            <p:spPr bwMode="auto">
              <a:xfrm flipV="1">
                <a:off x="4401" y="2507"/>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78" name="Line 467"/>
              <p:cNvSpPr>
                <a:spLocks noChangeShapeType="1"/>
              </p:cNvSpPr>
              <p:nvPr/>
            </p:nvSpPr>
            <p:spPr bwMode="auto">
              <a:xfrm flipV="1">
                <a:off x="4401" y="2497"/>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79" name="Line 468"/>
              <p:cNvSpPr>
                <a:spLocks noChangeShapeType="1"/>
              </p:cNvSpPr>
              <p:nvPr/>
            </p:nvSpPr>
            <p:spPr bwMode="auto">
              <a:xfrm flipV="1">
                <a:off x="4401" y="2487"/>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80" name="Line 469"/>
              <p:cNvSpPr>
                <a:spLocks noChangeShapeType="1"/>
              </p:cNvSpPr>
              <p:nvPr/>
            </p:nvSpPr>
            <p:spPr bwMode="auto">
              <a:xfrm flipV="1">
                <a:off x="4401" y="2477"/>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81" name="Line 470"/>
              <p:cNvSpPr>
                <a:spLocks noChangeShapeType="1"/>
              </p:cNvSpPr>
              <p:nvPr/>
            </p:nvSpPr>
            <p:spPr bwMode="auto">
              <a:xfrm flipV="1">
                <a:off x="4401" y="2467"/>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82" name="Line 471"/>
              <p:cNvSpPr>
                <a:spLocks noChangeShapeType="1"/>
              </p:cNvSpPr>
              <p:nvPr/>
            </p:nvSpPr>
            <p:spPr bwMode="auto">
              <a:xfrm flipV="1">
                <a:off x="4401" y="2457"/>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83" name="Line 472"/>
              <p:cNvSpPr>
                <a:spLocks noChangeShapeType="1"/>
              </p:cNvSpPr>
              <p:nvPr/>
            </p:nvSpPr>
            <p:spPr bwMode="auto">
              <a:xfrm flipV="1">
                <a:off x="4401" y="2447"/>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84" name="Line 473"/>
              <p:cNvSpPr>
                <a:spLocks noChangeShapeType="1"/>
              </p:cNvSpPr>
              <p:nvPr/>
            </p:nvSpPr>
            <p:spPr bwMode="auto">
              <a:xfrm flipV="1">
                <a:off x="4401" y="2438"/>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85" name="Line 474"/>
              <p:cNvSpPr>
                <a:spLocks noChangeShapeType="1"/>
              </p:cNvSpPr>
              <p:nvPr/>
            </p:nvSpPr>
            <p:spPr bwMode="auto">
              <a:xfrm flipV="1">
                <a:off x="4401" y="2428"/>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86" name="Line 475"/>
              <p:cNvSpPr>
                <a:spLocks noChangeShapeType="1"/>
              </p:cNvSpPr>
              <p:nvPr/>
            </p:nvSpPr>
            <p:spPr bwMode="auto">
              <a:xfrm flipV="1">
                <a:off x="4401" y="2418"/>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87" name="Line 476"/>
              <p:cNvSpPr>
                <a:spLocks noChangeShapeType="1"/>
              </p:cNvSpPr>
              <p:nvPr/>
            </p:nvSpPr>
            <p:spPr bwMode="auto">
              <a:xfrm flipV="1">
                <a:off x="4401" y="2408"/>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88" name="Line 477"/>
              <p:cNvSpPr>
                <a:spLocks noChangeShapeType="1"/>
              </p:cNvSpPr>
              <p:nvPr/>
            </p:nvSpPr>
            <p:spPr bwMode="auto">
              <a:xfrm flipV="1">
                <a:off x="4401" y="2398"/>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89" name="Line 478"/>
              <p:cNvSpPr>
                <a:spLocks noChangeShapeType="1"/>
              </p:cNvSpPr>
              <p:nvPr/>
            </p:nvSpPr>
            <p:spPr bwMode="auto">
              <a:xfrm flipV="1">
                <a:off x="4401" y="2388"/>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90" name="Line 479"/>
              <p:cNvSpPr>
                <a:spLocks noChangeShapeType="1"/>
              </p:cNvSpPr>
              <p:nvPr/>
            </p:nvSpPr>
            <p:spPr bwMode="auto">
              <a:xfrm flipV="1">
                <a:off x="4401" y="2378"/>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91" name="Line 480"/>
              <p:cNvSpPr>
                <a:spLocks noChangeShapeType="1"/>
              </p:cNvSpPr>
              <p:nvPr/>
            </p:nvSpPr>
            <p:spPr bwMode="auto">
              <a:xfrm flipV="1">
                <a:off x="4401" y="2368"/>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92" name="Line 481"/>
              <p:cNvSpPr>
                <a:spLocks noChangeShapeType="1"/>
              </p:cNvSpPr>
              <p:nvPr/>
            </p:nvSpPr>
            <p:spPr bwMode="auto">
              <a:xfrm flipV="1">
                <a:off x="4401" y="2359"/>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93" name="Line 482"/>
              <p:cNvSpPr>
                <a:spLocks noChangeShapeType="1"/>
              </p:cNvSpPr>
              <p:nvPr/>
            </p:nvSpPr>
            <p:spPr bwMode="auto">
              <a:xfrm flipV="1">
                <a:off x="4401" y="2349"/>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94" name="Line 483"/>
              <p:cNvSpPr>
                <a:spLocks noChangeShapeType="1"/>
              </p:cNvSpPr>
              <p:nvPr/>
            </p:nvSpPr>
            <p:spPr bwMode="auto">
              <a:xfrm flipV="1">
                <a:off x="4401" y="2339"/>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95" name="Line 484"/>
              <p:cNvSpPr>
                <a:spLocks noChangeShapeType="1"/>
              </p:cNvSpPr>
              <p:nvPr/>
            </p:nvSpPr>
            <p:spPr bwMode="auto">
              <a:xfrm flipV="1">
                <a:off x="4401" y="2329"/>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96" name="Line 485"/>
              <p:cNvSpPr>
                <a:spLocks noChangeShapeType="1"/>
              </p:cNvSpPr>
              <p:nvPr/>
            </p:nvSpPr>
            <p:spPr bwMode="auto">
              <a:xfrm flipV="1">
                <a:off x="4401" y="2319"/>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97" name="Line 486"/>
              <p:cNvSpPr>
                <a:spLocks noChangeShapeType="1"/>
              </p:cNvSpPr>
              <p:nvPr/>
            </p:nvSpPr>
            <p:spPr bwMode="auto">
              <a:xfrm flipV="1">
                <a:off x="4401" y="2309"/>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98" name="Line 487"/>
              <p:cNvSpPr>
                <a:spLocks noChangeShapeType="1"/>
              </p:cNvSpPr>
              <p:nvPr/>
            </p:nvSpPr>
            <p:spPr bwMode="auto">
              <a:xfrm flipV="1">
                <a:off x="4401" y="2299"/>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499" name="Line 488"/>
              <p:cNvSpPr>
                <a:spLocks noChangeShapeType="1"/>
              </p:cNvSpPr>
              <p:nvPr/>
            </p:nvSpPr>
            <p:spPr bwMode="auto">
              <a:xfrm flipV="1">
                <a:off x="4401" y="2289"/>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00" name="Line 489"/>
              <p:cNvSpPr>
                <a:spLocks noChangeShapeType="1"/>
              </p:cNvSpPr>
              <p:nvPr/>
            </p:nvSpPr>
            <p:spPr bwMode="auto">
              <a:xfrm flipV="1">
                <a:off x="4401" y="2279"/>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01" name="Line 490"/>
              <p:cNvSpPr>
                <a:spLocks noChangeShapeType="1"/>
              </p:cNvSpPr>
              <p:nvPr/>
            </p:nvSpPr>
            <p:spPr bwMode="auto">
              <a:xfrm flipV="1">
                <a:off x="4401" y="2270"/>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02" name="Line 491"/>
              <p:cNvSpPr>
                <a:spLocks noChangeShapeType="1"/>
              </p:cNvSpPr>
              <p:nvPr/>
            </p:nvSpPr>
            <p:spPr bwMode="auto">
              <a:xfrm flipV="1">
                <a:off x="4401" y="2260"/>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03" name="Line 492"/>
              <p:cNvSpPr>
                <a:spLocks noChangeShapeType="1"/>
              </p:cNvSpPr>
              <p:nvPr/>
            </p:nvSpPr>
            <p:spPr bwMode="auto">
              <a:xfrm flipV="1">
                <a:off x="4401" y="2250"/>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04" name="Line 493"/>
              <p:cNvSpPr>
                <a:spLocks noChangeShapeType="1"/>
              </p:cNvSpPr>
              <p:nvPr/>
            </p:nvSpPr>
            <p:spPr bwMode="auto">
              <a:xfrm flipV="1">
                <a:off x="4401" y="2240"/>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05" name="Line 494"/>
              <p:cNvSpPr>
                <a:spLocks noChangeShapeType="1"/>
              </p:cNvSpPr>
              <p:nvPr/>
            </p:nvSpPr>
            <p:spPr bwMode="auto">
              <a:xfrm flipV="1">
                <a:off x="4401" y="2230"/>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06" name="Line 495"/>
              <p:cNvSpPr>
                <a:spLocks noChangeShapeType="1"/>
              </p:cNvSpPr>
              <p:nvPr/>
            </p:nvSpPr>
            <p:spPr bwMode="auto">
              <a:xfrm flipV="1">
                <a:off x="4401" y="2220"/>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07" name="Line 496"/>
              <p:cNvSpPr>
                <a:spLocks noChangeShapeType="1"/>
              </p:cNvSpPr>
              <p:nvPr/>
            </p:nvSpPr>
            <p:spPr bwMode="auto">
              <a:xfrm flipV="1">
                <a:off x="4401" y="2210"/>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08" name="Line 497"/>
              <p:cNvSpPr>
                <a:spLocks noChangeShapeType="1"/>
              </p:cNvSpPr>
              <p:nvPr/>
            </p:nvSpPr>
            <p:spPr bwMode="auto">
              <a:xfrm flipV="1">
                <a:off x="4401" y="2200"/>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09" name="Line 498"/>
              <p:cNvSpPr>
                <a:spLocks noChangeShapeType="1"/>
              </p:cNvSpPr>
              <p:nvPr/>
            </p:nvSpPr>
            <p:spPr bwMode="auto">
              <a:xfrm flipV="1">
                <a:off x="4401" y="2191"/>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10" name="Line 499"/>
              <p:cNvSpPr>
                <a:spLocks noChangeShapeType="1"/>
              </p:cNvSpPr>
              <p:nvPr/>
            </p:nvSpPr>
            <p:spPr bwMode="auto">
              <a:xfrm flipV="1">
                <a:off x="4401" y="2181"/>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11" name="Line 500"/>
              <p:cNvSpPr>
                <a:spLocks noChangeShapeType="1"/>
              </p:cNvSpPr>
              <p:nvPr/>
            </p:nvSpPr>
            <p:spPr bwMode="auto">
              <a:xfrm flipV="1">
                <a:off x="4401" y="2171"/>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12" name="Line 501"/>
              <p:cNvSpPr>
                <a:spLocks noChangeShapeType="1"/>
              </p:cNvSpPr>
              <p:nvPr/>
            </p:nvSpPr>
            <p:spPr bwMode="auto">
              <a:xfrm flipV="1">
                <a:off x="4401" y="2161"/>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13" name="Line 502"/>
              <p:cNvSpPr>
                <a:spLocks noChangeShapeType="1"/>
              </p:cNvSpPr>
              <p:nvPr/>
            </p:nvSpPr>
            <p:spPr bwMode="auto">
              <a:xfrm flipV="1">
                <a:off x="4401" y="2151"/>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14" name="Line 503"/>
              <p:cNvSpPr>
                <a:spLocks noChangeShapeType="1"/>
              </p:cNvSpPr>
              <p:nvPr/>
            </p:nvSpPr>
            <p:spPr bwMode="auto">
              <a:xfrm flipV="1">
                <a:off x="4401" y="2141"/>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15" name="Line 504"/>
              <p:cNvSpPr>
                <a:spLocks noChangeShapeType="1"/>
              </p:cNvSpPr>
              <p:nvPr/>
            </p:nvSpPr>
            <p:spPr bwMode="auto">
              <a:xfrm flipV="1">
                <a:off x="4401" y="2131"/>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16" name="Line 505"/>
              <p:cNvSpPr>
                <a:spLocks noChangeShapeType="1"/>
              </p:cNvSpPr>
              <p:nvPr/>
            </p:nvSpPr>
            <p:spPr bwMode="auto">
              <a:xfrm flipV="1">
                <a:off x="4401" y="2121"/>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17" name="Line 506"/>
              <p:cNvSpPr>
                <a:spLocks noChangeShapeType="1"/>
              </p:cNvSpPr>
              <p:nvPr/>
            </p:nvSpPr>
            <p:spPr bwMode="auto">
              <a:xfrm flipV="1">
                <a:off x="4401" y="2112"/>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18" name="Line 507"/>
              <p:cNvSpPr>
                <a:spLocks noChangeShapeType="1"/>
              </p:cNvSpPr>
              <p:nvPr/>
            </p:nvSpPr>
            <p:spPr bwMode="auto">
              <a:xfrm flipV="1">
                <a:off x="4401" y="2102"/>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19" name="Line 508"/>
              <p:cNvSpPr>
                <a:spLocks noChangeShapeType="1"/>
              </p:cNvSpPr>
              <p:nvPr/>
            </p:nvSpPr>
            <p:spPr bwMode="auto">
              <a:xfrm flipV="1">
                <a:off x="4401" y="2092"/>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20" name="Line 509"/>
              <p:cNvSpPr>
                <a:spLocks noChangeShapeType="1"/>
              </p:cNvSpPr>
              <p:nvPr/>
            </p:nvSpPr>
            <p:spPr bwMode="auto">
              <a:xfrm flipV="1">
                <a:off x="4401" y="2082"/>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21" name="Line 510"/>
              <p:cNvSpPr>
                <a:spLocks noChangeShapeType="1"/>
              </p:cNvSpPr>
              <p:nvPr/>
            </p:nvSpPr>
            <p:spPr bwMode="auto">
              <a:xfrm flipV="1">
                <a:off x="4401" y="2072"/>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22" name="Line 511"/>
              <p:cNvSpPr>
                <a:spLocks noChangeShapeType="1"/>
              </p:cNvSpPr>
              <p:nvPr/>
            </p:nvSpPr>
            <p:spPr bwMode="auto">
              <a:xfrm flipV="1">
                <a:off x="4401" y="2062"/>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23" name="Line 512"/>
              <p:cNvSpPr>
                <a:spLocks noChangeShapeType="1"/>
              </p:cNvSpPr>
              <p:nvPr/>
            </p:nvSpPr>
            <p:spPr bwMode="auto">
              <a:xfrm flipV="1">
                <a:off x="4401" y="2052"/>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24" name="Line 513"/>
              <p:cNvSpPr>
                <a:spLocks noChangeShapeType="1"/>
              </p:cNvSpPr>
              <p:nvPr/>
            </p:nvSpPr>
            <p:spPr bwMode="auto">
              <a:xfrm flipV="1">
                <a:off x="4401" y="2042"/>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25" name="Line 514"/>
              <p:cNvSpPr>
                <a:spLocks noChangeShapeType="1"/>
              </p:cNvSpPr>
              <p:nvPr/>
            </p:nvSpPr>
            <p:spPr bwMode="auto">
              <a:xfrm flipV="1">
                <a:off x="4401" y="2032"/>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26" name="Line 515"/>
              <p:cNvSpPr>
                <a:spLocks noChangeShapeType="1"/>
              </p:cNvSpPr>
              <p:nvPr/>
            </p:nvSpPr>
            <p:spPr bwMode="auto">
              <a:xfrm flipV="1">
                <a:off x="4401" y="2023"/>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27" name="Line 516"/>
              <p:cNvSpPr>
                <a:spLocks noChangeShapeType="1"/>
              </p:cNvSpPr>
              <p:nvPr/>
            </p:nvSpPr>
            <p:spPr bwMode="auto">
              <a:xfrm flipV="1">
                <a:off x="4401" y="2013"/>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28" name="Line 517"/>
              <p:cNvSpPr>
                <a:spLocks noChangeShapeType="1"/>
              </p:cNvSpPr>
              <p:nvPr/>
            </p:nvSpPr>
            <p:spPr bwMode="auto">
              <a:xfrm flipV="1">
                <a:off x="4401" y="2003"/>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29" name="Line 518"/>
              <p:cNvSpPr>
                <a:spLocks noChangeShapeType="1"/>
              </p:cNvSpPr>
              <p:nvPr/>
            </p:nvSpPr>
            <p:spPr bwMode="auto">
              <a:xfrm flipV="1">
                <a:off x="4401" y="1993"/>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30" name="Line 519"/>
              <p:cNvSpPr>
                <a:spLocks noChangeShapeType="1"/>
              </p:cNvSpPr>
              <p:nvPr/>
            </p:nvSpPr>
            <p:spPr bwMode="auto">
              <a:xfrm flipV="1">
                <a:off x="4401" y="1983"/>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31" name="Line 520"/>
              <p:cNvSpPr>
                <a:spLocks noChangeShapeType="1"/>
              </p:cNvSpPr>
              <p:nvPr/>
            </p:nvSpPr>
            <p:spPr bwMode="auto">
              <a:xfrm flipV="1">
                <a:off x="4401" y="1973"/>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32" name="Line 521"/>
              <p:cNvSpPr>
                <a:spLocks noChangeShapeType="1"/>
              </p:cNvSpPr>
              <p:nvPr/>
            </p:nvSpPr>
            <p:spPr bwMode="auto">
              <a:xfrm flipV="1">
                <a:off x="4401" y="1963"/>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33" name="Line 522"/>
              <p:cNvSpPr>
                <a:spLocks noChangeShapeType="1"/>
              </p:cNvSpPr>
              <p:nvPr/>
            </p:nvSpPr>
            <p:spPr bwMode="auto">
              <a:xfrm flipV="1">
                <a:off x="4401" y="1953"/>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34" name="Line 523"/>
              <p:cNvSpPr>
                <a:spLocks noChangeShapeType="1"/>
              </p:cNvSpPr>
              <p:nvPr/>
            </p:nvSpPr>
            <p:spPr bwMode="auto">
              <a:xfrm flipV="1">
                <a:off x="4401" y="1944"/>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35" name="Line 524"/>
              <p:cNvSpPr>
                <a:spLocks noChangeShapeType="1"/>
              </p:cNvSpPr>
              <p:nvPr/>
            </p:nvSpPr>
            <p:spPr bwMode="auto">
              <a:xfrm flipV="1">
                <a:off x="4401" y="1934"/>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36" name="Line 525"/>
              <p:cNvSpPr>
                <a:spLocks noChangeShapeType="1"/>
              </p:cNvSpPr>
              <p:nvPr/>
            </p:nvSpPr>
            <p:spPr bwMode="auto">
              <a:xfrm flipV="1">
                <a:off x="4401" y="1924"/>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37" name="Line 526"/>
              <p:cNvSpPr>
                <a:spLocks noChangeShapeType="1"/>
              </p:cNvSpPr>
              <p:nvPr/>
            </p:nvSpPr>
            <p:spPr bwMode="auto">
              <a:xfrm flipV="1">
                <a:off x="4401" y="1914"/>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38" name="Line 527"/>
              <p:cNvSpPr>
                <a:spLocks noChangeShapeType="1"/>
              </p:cNvSpPr>
              <p:nvPr/>
            </p:nvSpPr>
            <p:spPr bwMode="auto">
              <a:xfrm flipV="1">
                <a:off x="4401" y="1904"/>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39" name="Line 528"/>
              <p:cNvSpPr>
                <a:spLocks noChangeShapeType="1"/>
              </p:cNvSpPr>
              <p:nvPr/>
            </p:nvSpPr>
            <p:spPr bwMode="auto">
              <a:xfrm flipV="1">
                <a:off x="4401" y="1894"/>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40" name="Line 529"/>
              <p:cNvSpPr>
                <a:spLocks noChangeShapeType="1"/>
              </p:cNvSpPr>
              <p:nvPr/>
            </p:nvSpPr>
            <p:spPr bwMode="auto">
              <a:xfrm flipV="1">
                <a:off x="4401" y="1884"/>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41" name="Line 530"/>
              <p:cNvSpPr>
                <a:spLocks noChangeShapeType="1"/>
              </p:cNvSpPr>
              <p:nvPr/>
            </p:nvSpPr>
            <p:spPr bwMode="auto">
              <a:xfrm flipV="1">
                <a:off x="4401" y="1874"/>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42" name="Line 531"/>
              <p:cNvSpPr>
                <a:spLocks noChangeShapeType="1"/>
              </p:cNvSpPr>
              <p:nvPr/>
            </p:nvSpPr>
            <p:spPr bwMode="auto">
              <a:xfrm flipV="1">
                <a:off x="4401" y="1864"/>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43" name="Line 532"/>
              <p:cNvSpPr>
                <a:spLocks noChangeShapeType="1"/>
              </p:cNvSpPr>
              <p:nvPr/>
            </p:nvSpPr>
            <p:spPr bwMode="auto">
              <a:xfrm flipV="1">
                <a:off x="4401" y="1855"/>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44" name="Line 533"/>
              <p:cNvSpPr>
                <a:spLocks noChangeShapeType="1"/>
              </p:cNvSpPr>
              <p:nvPr/>
            </p:nvSpPr>
            <p:spPr bwMode="auto">
              <a:xfrm flipV="1">
                <a:off x="4401" y="1845"/>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45" name="Line 534"/>
              <p:cNvSpPr>
                <a:spLocks noChangeShapeType="1"/>
              </p:cNvSpPr>
              <p:nvPr/>
            </p:nvSpPr>
            <p:spPr bwMode="auto">
              <a:xfrm flipV="1">
                <a:off x="4401" y="1835"/>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46" name="Line 535"/>
              <p:cNvSpPr>
                <a:spLocks noChangeShapeType="1"/>
              </p:cNvSpPr>
              <p:nvPr/>
            </p:nvSpPr>
            <p:spPr bwMode="auto">
              <a:xfrm flipV="1">
                <a:off x="4401" y="1825"/>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47" name="Line 536"/>
              <p:cNvSpPr>
                <a:spLocks noChangeShapeType="1"/>
              </p:cNvSpPr>
              <p:nvPr/>
            </p:nvSpPr>
            <p:spPr bwMode="auto">
              <a:xfrm flipV="1">
                <a:off x="4401" y="1815"/>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48" name="Line 537"/>
              <p:cNvSpPr>
                <a:spLocks noChangeShapeType="1"/>
              </p:cNvSpPr>
              <p:nvPr/>
            </p:nvSpPr>
            <p:spPr bwMode="auto">
              <a:xfrm flipV="1">
                <a:off x="4401" y="1805"/>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49" name="Line 538"/>
              <p:cNvSpPr>
                <a:spLocks noChangeShapeType="1"/>
              </p:cNvSpPr>
              <p:nvPr/>
            </p:nvSpPr>
            <p:spPr bwMode="auto">
              <a:xfrm flipV="1">
                <a:off x="4401" y="1795"/>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50" name="Line 539"/>
              <p:cNvSpPr>
                <a:spLocks noChangeShapeType="1"/>
              </p:cNvSpPr>
              <p:nvPr/>
            </p:nvSpPr>
            <p:spPr bwMode="auto">
              <a:xfrm flipV="1">
                <a:off x="4401" y="1785"/>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51" name="Line 540"/>
              <p:cNvSpPr>
                <a:spLocks noChangeShapeType="1"/>
              </p:cNvSpPr>
              <p:nvPr/>
            </p:nvSpPr>
            <p:spPr bwMode="auto">
              <a:xfrm flipV="1">
                <a:off x="4401" y="1776"/>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52" name="Line 541"/>
              <p:cNvSpPr>
                <a:spLocks noChangeShapeType="1"/>
              </p:cNvSpPr>
              <p:nvPr/>
            </p:nvSpPr>
            <p:spPr bwMode="auto">
              <a:xfrm flipV="1">
                <a:off x="4401" y="1766"/>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53" name="Line 542"/>
              <p:cNvSpPr>
                <a:spLocks noChangeShapeType="1"/>
              </p:cNvSpPr>
              <p:nvPr/>
            </p:nvSpPr>
            <p:spPr bwMode="auto">
              <a:xfrm flipV="1">
                <a:off x="4401" y="1756"/>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54" name="Line 543"/>
              <p:cNvSpPr>
                <a:spLocks noChangeShapeType="1"/>
              </p:cNvSpPr>
              <p:nvPr/>
            </p:nvSpPr>
            <p:spPr bwMode="auto">
              <a:xfrm flipV="1">
                <a:off x="4401" y="1746"/>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55" name="Line 544"/>
              <p:cNvSpPr>
                <a:spLocks noChangeShapeType="1"/>
              </p:cNvSpPr>
              <p:nvPr/>
            </p:nvSpPr>
            <p:spPr bwMode="auto">
              <a:xfrm flipV="1">
                <a:off x="4401" y="1736"/>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56" name="Line 545"/>
              <p:cNvSpPr>
                <a:spLocks noChangeShapeType="1"/>
              </p:cNvSpPr>
              <p:nvPr/>
            </p:nvSpPr>
            <p:spPr bwMode="auto">
              <a:xfrm flipV="1">
                <a:off x="4401" y="1726"/>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57" name="Line 546"/>
              <p:cNvSpPr>
                <a:spLocks noChangeShapeType="1"/>
              </p:cNvSpPr>
              <p:nvPr/>
            </p:nvSpPr>
            <p:spPr bwMode="auto">
              <a:xfrm flipV="1">
                <a:off x="4401" y="1716"/>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58" name="Line 547"/>
              <p:cNvSpPr>
                <a:spLocks noChangeShapeType="1"/>
              </p:cNvSpPr>
              <p:nvPr/>
            </p:nvSpPr>
            <p:spPr bwMode="auto">
              <a:xfrm flipV="1">
                <a:off x="4401" y="1706"/>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59" name="Line 548"/>
              <p:cNvSpPr>
                <a:spLocks noChangeShapeType="1"/>
              </p:cNvSpPr>
              <p:nvPr/>
            </p:nvSpPr>
            <p:spPr bwMode="auto">
              <a:xfrm flipV="1">
                <a:off x="4401" y="1696"/>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60" name="Line 549"/>
              <p:cNvSpPr>
                <a:spLocks noChangeShapeType="1"/>
              </p:cNvSpPr>
              <p:nvPr/>
            </p:nvSpPr>
            <p:spPr bwMode="auto">
              <a:xfrm flipV="1">
                <a:off x="4401" y="1687"/>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61" name="Line 550"/>
              <p:cNvSpPr>
                <a:spLocks noChangeShapeType="1"/>
              </p:cNvSpPr>
              <p:nvPr/>
            </p:nvSpPr>
            <p:spPr bwMode="auto">
              <a:xfrm flipV="1">
                <a:off x="4401" y="1677"/>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62" name="Line 551"/>
              <p:cNvSpPr>
                <a:spLocks noChangeShapeType="1"/>
              </p:cNvSpPr>
              <p:nvPr/>
            </p:nvSpPr>
            <p:spPr bwMode="auto">
              <a:xfrm flipV="1">
                <a:off x="4401" y="1667"/>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63" name="Line 552"/>
              <p:cNvSpPr>
                <a:spLocks noChangeShapeType="1"/>
              </p:cNvSpPr>
              <p:nvPr/>
            </p:nvSpPr>
            <p:spPr bwMode="auto">
              <a:xfrm flipV="1">
                <a:off x="4401" y="1657"/>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64" name="Line 553"/>
              <p:cNvSpPr>
                <a:spLocks noChangeShapeType="1"/>
              </p:cNvSpPr>
              <p:nvPr/>
            </p:nvSpPr>
            <p:spPr bwMode="auto">
              <a:xfrm flipV="1">
                <a:off x="4401" y="1647"/>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65" name="Line 554"/>
              <p:cNvSpPr>
                <a:spLocks noChangeShapeType="1"/>
              </p:cNvSpPr>
              <p:nvPr/>
            </p:nvSpPr>
            <p:spPr bwMode="auto">
              <a:xfrm flipV="1">
                <a:off x="4401" y="1637"/>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66" name="Line 555"/>
              <p:cNvSpPr>
                <a:spLocks noChangeShapeType="1"/>
              </p:cNvSpPr>
              <p:nvPr/>
            </p:nvSpPr>
            <p:spPr bwMode="auto">
              <a:xfrm flipV="1">
                <a:off x="4401" y="1627"/>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67" name="Line 556"/>
              <p:cNvSpPr>
                <a:spLocks noChangeShapeType="1"/>
              </p:cNvSpPr>
              <p:nvPr/>
            </p:nvSpPr>
            <p:spPr bwMode="auto">
              <a:xfrm flipV="1">
                <a:off x="4401" y="1617"/>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68" name="Line 557"/>
              <p:cNvSpPr>
                <a:spLocks noChangeShapeType="1"/>
              </p:cNvSpPr>
              <p:nvPr/>
            </p:nvSpPr>
            <p:spPr bwMode="auto">
              <a:xfrm flipV="1">
                <a:off x="4401" y="1608"/>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69" name="Line 558"/>
              <p:cNvSpPr>
                <a:spLocks noChangeShapeType="1"/>
              </p:cNvSpPr>
              <p:nvPr/>
            </p:nvSpPr>
            <p:spPr bwMode="auto">
              <a:xfrm flipV="1">
                <a:off x="4401" y="1598"/>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70" name="Line 559"/>
              <p:cNvSpPr>
                <a:spLocks noChangeShapeType="1"/>
              </p:cNvSpPr>
              <p:nvPr/>
            </p:nvSpPr>
            <p:spPr bwMode="auto">
              <a:xfrm flipV="1">
                <a:off x="4401" y="1588"/>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71" name="Line 560"/>
              <p:cNvSpPr>
                <a:spLocks noChangeShapeType="1"/>
              </p:cNvSpPr>
              <p:nvPr/>
            </p:nvSpPr>
            <p:spPr bwMode="auto">
              <a:xfrm flipV="1">
                <a:off x="4401" y="1578"/>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72" name="Line 561"/>
              <p:cNvSpPr>
                <a:spLocks noChangeShapeType="1"/>
              </p:cNvSpPr>
              <p:nvPr/>
            </p:nvSpPr>
            <p:spPr bwMode="auto">
              <a:xfrm flipV="1">
                <a:off x="4401" y="1568"/>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73" name="Line 562"/>
              <p:cNvSpPr>
                <a:spLocks noChangeShapeType="1"/>
              </p:cNvSpPr>
              <p:nvPr/>
            </p:nvSpPr>
            <p:spPr bwMode="auto">
              <a:xfrm flipV="1">
                <a:off x="4401" y="1558"/>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74" name="Line 563"/>
              <p:cNvSpPr>
                <a:spLocks noChangeShapeType="1"/>
              </p:cNvSpPr>
              <p:nvPr/>
            </p:nvSpPr>
            <p:spPr bwMode="auto">
              <a:xfrm flipV="1">
                <a:off x="4401" y="1548"/>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75" name="Line 564"/>
              <p:cNvSpPr>
                <a:spLocks noChangeShapeType="1"/>
              </p:cNvSpPr>
              <p:nvPr/>
            </p:nvSpPr>
            <p:spPr bwMode="auto">
              <a:xfrm flipV="1">
                <a:off x="4401" y="1538"/>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76" name="Line 565"/>
              <p:cNvSpPr>
                <a:spLocks noChangeShapeType="1"/>
              </p:cNvSpPr>
              <p:nvPr/>
            </p:nvSpPr>
            <p:spPr bwMode="auto">
              <a:xfrm flipV="1">
                <a:off x="4401" y="1529"/>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77" name="Line 566"/>
              <p:cNvSpPr>
                <a:spLocks noChangeShapeType="1"/>
              </p:cNvSpPr>
              <p:nvPr/>
            </p:nvSpPr>
            <p:spPr bwMode="auto">
              <a:xfrm flipV="1">
                <a:off x="4401" y="1519"/>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78" name="Line 567"/>
              <p:cNvSpPr>
                <a:spLocks noChangeShapeType="1"/>
              </p:cNvSpPr>
              <p:nvPr/>
            </p:nvSpPr>
            <p:spPr bwMode="auto">
              <a:xfrm flipV="1">
                <a:off x="4401" y="1509"/>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79" name="Line 568"/>
              <p:cNvSpPr>
                <a:spLocks noChangeShapeType="1"/>
              </p:cNvSpPr>
              <p:nvPr/>
            </p:nvSpPr>
            <p:spPr bwMode="auto">
              <a:xfrm flipV="1">
                <a:off x="4401" y="1499"/>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80" name="Line 569"/>
              <p:cNvSpPr>
                <a:spLocks noChangeShapeType="1"/>
              </p:cNvSpPr>
              <p:nvPr/>
            </p:nvSpPr>
            <p:spPr bwMode="auto">
              <a:xfrm flipV="1">
                <a:off x="4401" y="1489"/>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81" name="Line 570"/>
              <p:cNvSpPr>
                <a:spLocks noChangeShapeType="1"/>
              </p:cNvSpPr>
              <p:nvPr/>
            </p:nvSpPr>
            <p:spPr bwMode="auto">
              <a:xfrm flipV="1">
                <a:off x="4401" y="1479"/>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82" name="Line 571"/>
              <p:cNvSpPr>
                <a:spLocks noChangeShapeType="1"/>
              </p:cNvSpPr>
              <p:nvPr/>
            </p:nvSpPr>
            <p:spPr bwMode="auto">
              <a:xfrm flipV="1">
                <a:off x="4401" y="1469"/>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83" name="Line 572"/>
              <p:cNvSpPr>
                <a:spLocks noChangeShapeType="1"/>
              </p:cNvSpPr>
              <p:nvPr/>
            </p:nvSpPr>
            <p:spPr bwMode="auto">
              <a:xfrm flipV="1">
                <a:off x="4401" y="1459"/>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84" name="Line 573"/>
              <p:cNvSpPr>
                <a:spLocks noChangeShapeType="1"/>
              </p:cNvSpPr>
              <p:nvPr/>
            </p:nvSpPr>
            <p:spPr bwMode="auto">
              <a:xfrm flipV="1">
                <a:off x="4401" y="1449"/>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85" name="Line 574"/>
              <p:cNvSpPr>
                <a:spLocks noChangeShapeType="1"/>
              </p:cNvSpPr>
              <p:nvPr/>
            </p:nvSpPr>
            <p:spPr bwMode="auto">
              <a:xfrm flipV="1">
                <a:off x="4401" y="1440"/>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86" name="Line 575"/>
              <p:cNvSpPr>
                <a:spLocks noChangeShapeType="1"/>
              </p:cNvSpPr>
              <p:nvPr/>
            </p:nvSpPr>
            <p:spPr bwMode="auto">
              <a:xfrm flipV="1">
                <a:off x="4401" y="1430"/>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87" name="Line 576"/>
              <p:cNvSpPr>
                <a:spLocks noChangeShapeType="1"/>
              </p:cNvSpPr>
              <p:nvPr/>
            </p:nvSpPr>
            <p:spPr bwMode="auto">
              <a:xfrm flipV="1">
                <a:off x="4401" y="1420"/>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88" name="Line 577"/>
              <p:cNvSpPr>
                <a:spLocks noChangeShapeType="1"/>
              </p:cNvSpPr>
              <p:nvPr/>
            </p:nvSpPr>
            <p:spPr bwMode="auto">
              <a:xfrm flipV="1">
                <a:off x="4401" y="1410"/>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89" name="Line 578"/>
              <p:cNvSpPr>
                <a:spLocks noChangeShapeType="1"/>
              </p:cNvSpPr>
              <p:nvPr/>
            </p:nvSpPr>
            <p:spPr bwMode="auto">
              <a:xfrm flipV="1">
                <a:off x="4401" y="1400"/>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90" name="Line 579"/>
              <p:cNvSpPr>
                <a:spLocks noChangeShapeType="1"/>
              </p:cNvSpPr>
              <p:nvPr/>
            </p:nvSpPr>
            <p:spPr bwMode="auto">
              <a:xfrm flipV="1">
                <a:off x="4401" y="1390"/>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91" name="Line 580"/>
              <p:cNvSpPr>
                <a:spLocks noChangeShapeType="1"/>
              </p:cNvSpPr>
              <p:nvPr/>
            </p:nvSpPr>
            <p:spPr bwMode="auto">
              <a:xfrm flipV="1">
                <a:off x="4401" y="1380"/>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92" name="Line 581"/>
              <p:cNvSpPr>
                <a:spLocks noChangeShapeType="1"/>
              </p:cNvSpPr>
              <p:nvPr/>
            </p:nvSpPr>
            <p:spPr bwMode="auto">
              <a:xfrm flipV="1">
                <a:off x="4401" y="1370"/>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93" name="Line 582"/>
              <p:cNvSpPr>
                <a:spLocks noChangeShapeType="1"/>
              </p:cNvSpPr>
              <p:nvPr/>
            </p:nvSpPr>
            <p:spPr bwMode="auto">
              <a:xfrm flipV="1">
                <a:off x="4401" y="1361"/>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94" name="Line 583"/>
              <p:cNvSpPr>
                <a:spLocks noChangeShapeType="1"/>
              </p:cNvSpPr>
              <p:nvPr/>
            </p:nvSpPr>
            <p:spPr bwMode="auto">
              <a:xfrm flipV="1">
                <a:off x="4401" y="1351"/>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95" name="Line 584"/>
              <p:cNvSpPr>
                <a:spLocks noChangeShapeType="1"/>
              </p:cNvSpPr>
              <p:nvPr/>
            </p:nvSpPr>
            <p:spPr bwMode="auto">
              <a:xfrm flipV="1">
                <a:off x="4401" y="1341"/>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96" name="Line 585"/>
              <p:cNvSpPr>
                <a:spLocks noChangeShapeType="1"/>
              </p:cNvSpPr>
              <p:nvPr/>
            </p:nvSpPr>
            <p:spPr bwMode="auto">
              <a:xfrm flipV="1">
                <a:off x="4401" y="1331"/>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97" name="Line 586"/>
              <p:cNvSpPr>
                <a:spLocks noChangeShapeType="1"/>
              </p:cNvSpPr>
              <p:nvPr/>
            </p:nvSpPr>
            <p:spPr bwMode="auto">
              <a:xfrm flipV="1">
                <a:off x="4401" y="1321"/>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98" name="Line 587"/>
              <p:cNvSpPr>
                <a:spLocks noChangeShapeType="1"/>
              </p:cNvSpPr>
              <p:nvPr/>
            </p:nvSpPr>
            <p:spPr bwMode="auto">
              <a:xfrm flipV="1">
                <a:off x="4401" y="1311"/>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599" name="Line 588"/>
              <p:cNvSpPr>
                <a:spLocks noChangeShapeType="1"/>
              </p:cNvSpPr>
              <p:nvPr/>
            </p:nvSpPr>
            <p:spPr bwMode="auto">
              <a:xfrm flipV="1">
                <a:off x="4401" y="1301"/>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00" name="Line 589"/>
              <p:cNvSpPr>
                <a:spLocks noChangeShapeType="1"/>
              </p:cNvSpPr>
              <p:nvPr/>
            </p:nvSpPr>
            <p:spPr bwMode="auto">
              <a:xfrm flipV="1">
                <a:off x="4401" y="1291"/>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01" name="Line 590"/>
              <p:cNvSpPr>
                <a:spLocks noChangeShapeType="1"/>
              </p:cNvSpPr>
              <p:nvPr/>
            </p:nvSpPr>
            <p:spPr bwMode="auto">
              <a:xfrm flipV="1">
                <a:off x="4401" y="1281"/>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02" name="Line 591"/>
              <p:cNvSpPr>
                <a:spLocks noChangeShapeType="1"/>
              </p:cNvSpPr>
              <p:nvPr/>
            </p:nvSpPr>
            <p:spPr bwMode="auto">
              <a:xfrm flipV="1">
                <a:off x="4401" y="1272"/>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03" name="Line 592"/>
              <p:cNvSpPr>
                <a:spLocks noChangeShapeType="1"/>
              </p:cNvSpPr>
              <p:nvPr/>
            </p:nvSpPr>
            <p:spPr bwMode="auto">
              <a:xfrm flipV="1">
                <a:off x="4401" y="1262"/>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04" name="Line 593"/>
              <p:cNvSpPr>
                <a:spLocks noChangeShapeType="1"/>
              </p:cNvSpPr>
              <p:nvPr/>
            </p:nvSpPr>
            <p:spPr bwMode="auto">
              <a:xfrm flipV="1">
                <a:off x="4401" y="1252"/>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05" name="Line 594"/>
              <p:cNvSpPr>
                <a:spLocks noChangeShapeType="1"/>
              </p:cNvSpPr>
              <p:nvPr/>
            </p:nvSpPr>
            <p:spPr bwMode="auto">
              <a:xfrm flipV="1">
                <a:off x="4401" y="1242"/>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06" name="Line 595"/>
              <p:cNvSpPr>
                <a:spLocks noChangeShapeType="1"/>
              </p:cNvSpPr>
              <p:nvPr/>
            </p:nvSpPr>
            <p:spPr bwMode="auto">
              <a:xfrm flipV="1">
                <a:off x="4401" y="1232"/>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07" name="Line 596"/>
              <p:cNvSpPr>
                <a:spLocks noChangeShapeType="1"/>
              </p:cNvSpPr>
              <p:nvPr/>
            </p:nvSpPr>
            <p:spPr bwMode="auto">
              <a:xfrm flipV="1">
                <a:off x="4401" y="1222"/>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08" name="Line 597"/>
              <p:cNvSpPr>
                <a:spLocks noChangeShapeType="1"/>
              </p:cNvSpPr>
              <p:nvPr/>
            </p:nvSpPr>
            <p:spPr bwMode="auto">
              <a:xfrm flipV="1">
                <a:off x="4401" y="1212"/>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09" name="Line 598"/>
              <p:cNvSpPr>
                <a:spLocks noChangeShapeType="1"/>
              </p:cNvSpPr>
              <p:nvPr/>
            </p:nvSpPr>
            <p:spPr bwMode="auto">
              <a:xfrm flipV="1">
                <a:off x="4401" y="1202"/>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10" name="Line 599"/>
              <p:cNvSpPr>
                <a:spLocks noChangeShapeType="1"/>
              </p:cNvSpPr>
              <p:nvPr/>
            </p:nvSpPr>
            <p:spPr bwMode="auto">
              <a:xfrm flipV="1">
                <a:off x="4401" y="1193"/>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11" name="Line 600"/>
              <p:cNvSpPr>
                <a:spLocks noChangeShapeType="1"/>
              </p:cNvSpPr>
              <p:nvPr/>
            </p:nvSpPr>
            <p:spPr bwMode="auto">
              <a:xfrm flipV="1">
                <a:off x="4401" y="1183"/>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12" name="Line 601"/>
              <p:cNvSpPr>
                <a:spLocks noChangeShapeType="1"/>
              </p:cNvSpPr>
              <p:nvPr/>
            </p:nvSpPr>
            <p:spPr bwMode="auto">
              <a:xfrm flipV="1">
                <a:off x="4401" y="1173"/>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13" name="Line 602"/>
              <p:cNvSpPr>
                <a:spLocks noChangeShapeType="1"/>
              </p:cNvSpPr>
              <p:nvPr/>
            </p:nvSpPr>
            <p:spPr bwMode="auto">
              <a:xfrm flipV="1">
                <a:off x="4401" y="1163"/>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14" name="Line 603"/>
              <p:cNvSpPr>
                <a:spLocks noChangeShapeType="1"/>
              </p:cNvSpPr>
              <p:nvPr/>
            </p:nvSpPr>
            <p:spPr bwMode="auto">
              <a:xfrm flipV="1">
                <a:off x="4401" y="1153"/>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15" name="Line 604"/>
              <p:cNvSpPr>
                <a:spLocks noChangeShapeType="1"/>
              </p:cNvSpPr>
              <p:nvPr/>
            </p:nvSpPr>
            <p:spPr bwMode="auto">
              <a:xfrm flipV="1">
                <a:off x="4401" y="1143"/>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16" name="Line 605"/>
              <p:cNvSpPr>
                <a:spLocks noChangeShapeType="1"/>
              </p:cNvSpPr>
              <p:nvPr/>
            </p:nvSpPr>
            <p:spPr bwMode="auto">
              <a:xfrm flipV="1">
                <a:off x="4401" y="1133"/>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17" name="Line 606"/>
              <p:cNvSpPr>
                <a:spLocks noChangeShapeType="1"/>
              </p:cNvSpPr>
              <p:nvPr/>
            </p:nvSpPr>
            <p:spPr bwMode="auto">
              <a:xfrm flipV="1">
                <a:off x="4401" y="1123"/>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18" name="Line 607"/>
              <p:cNvSpPr>
                <a:spLocks noChangeShapeType="1"/>
              </p:cNvSpPr>
              <p:nvPr/>
            </p:nvSpPr>
            <p:spPr bwMode="auto">
              <a:xfrm flipV="1">
                <a:off x="4401" y="1113"/>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19" name="Line 608"/>
              <p:cNvSpPr>
                <a:spLocks noChangeShapeType="1"/>
              </p:cNvSpPr>
              <p:nvPr/>
            </p:nvSpPr>
            <p:spPr bwMode="auto">
              <a:xfrm flipV="1">
                <a:off x="4401" y="1104"/>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20" name="Line 609"/>
              <p:cNvSpPr>
                <a:spLocks noChangeShapeType="1"/>
              </p:cNvSpPr>
              <p:nvPr/>
            </p:nvSpPr>
            <p:spPr bwMode="auto">
              <a:xfrm flipV="1">
                <a:off x="4401" y="1094"/>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21" name="Line 610"/>
              <p:cNvSpPr>
                <a:spLocks noChangeShapeType="1"/>
              </p:cNvSpPr>
              <p:nvPr/>
            </p:nvSpPr>
            <p:spPr bwMode="auto">
              <a:xfrm flipV="1">
                <a:off x="4401" y="1084"/>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22" name="Line 611"/>
              <p:cNvSpPr>
                <a:spLocks noChangeShapeType="1"/>
              </p:cNvSpPr>
              <p:nvPr/>
            </p:nvSpPr>
            <p:spPr bwMode="auto">
              <a:xfrm flipV="1">
                <a:off x="4401" y="1074"/>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23" name="Line 612"/>
              <p:cNvSpPr>
                <a:spLocks noChangeShapeType="1"/>
              </p:cNvSpPr>
              <p:nvPr/>
            </p:nvSpPr>
            <p:spPr bwMode="auto">
              <a:xfrm flipV="1">
                <a:off x="4401" y="1064"/>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24" name="Line 613"/>
              <p:cNvSpPr>
                <a:spLocks noChangeShapeType="1"/>
              </p:cNvSpPr>
              <p:nvPr/>
            </p:nvSpPr>
            <p:spPr bwMode="auto">
              <a:xfrm flipV="1">
                <a:off x="4401" y="1054"/>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25" name="Line 614"/>
              <p:cNvSpPr>
                <a:spLocks noChangeShapeType="1"/>
              </p:cNvSpPr>
              <p:nvPr/>
            </p:nvSpPr>
            <p:spPr bwMode="auto">
              <a:xfrm flipV="1">
                <a:off x="4401" y="1044"/>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26" name="Line 615"/>
              <p:cNvSpPr>
                <a:spLocks noChangeShapeType="1"/>
              </p:cNvSpPr>
              <p:nvPr/>
            </p:nvSpPr>
            <p:spPr bwMode="auto">
              <a:xfrm flipV="1">
                <a:off x="4401" y="1034"/>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27" name="Line 616"/>
              <p:cNvSpPr>
                <a:spLocks noChangeShapeType="1"/>
              </p:cNvSpPr>
              <p:nvPr/>
            </p:nvSpPr>
            <p:spPr bwMode="auto">
              <a:xfrm flipV="1">
                <a:off x="4401" y="1025"/>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28" name="Line 617"/>
              <p:cNvSpPr>
                <a:spLocks noChangeShapeType="1"/>
              </p:cNvSpPr>
              <p:nvPr/>
            </p:nvSpPr>
            <p:spPr bwMode="auto">
              <a:xfrm flipV="1">
                <a:off x="4401" y="1015"/>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29" name="Line 618"/>
              <p:cNvSpPr>
                <a:spLocks noChangeShapeType="1"/>
              </p:cNvSpPr>
              <p:nvPr/>
            </p:nvSpPr>
            <p:spPr bwMode="auto">
              <a:xfrm flipV="1">
                <a:off x="4401" y="1005"/>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30" name="Line 619"/>
              <p:cNvSpPr>
                <a:spLocks noChangeShapeType="1"/>
              </p:cNvSpPr>
              <p:nvPr/>
            </p:nvSpPr>
            <p:spPr bwMode="auto">
              <a:xfrm flipV="1">
                <a:off x="4401" y="995"/>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31" name="Line 620"/>
              <p:cNvSpPr>
                <a:spLocks noChangeShapeType="1"/>
              </p:cNvSpPr>
              <p:nvPr/>
            </p:nvSpPr>
            <p:spPr bwMode="auto">
              <a:xfrm flipV="1">
                <a:off x="4401" y="985"/>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32" name="Line 621"/>
              <p:cNvSpPr>
                <a:spLocks noChangeShapeType="1"/>
              </p:cNvSpPr>
              <p:nvPr/>
            </p:nvSpPr>
            <p:spPr bwMode="auto">
              <a:xfrm flipV="1">
                <a:off x="4401" y="975"/>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33" name="Line 622"/>
              <p:cNvSpPr>
                <a:spLocks noChangeShapeType="1"/>
              </p:cNvSpPr>
              <p:nvPr/>
            </p:nvSpPr>
            <p:spPr bwMode="auto">
              <a:xfrm flipV="1">
                <a:off x="4401" y="965"/>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34" name="Line 623"/>
              <p:cNvSpPr>
                <a:spLocks noChangeShapeType="1"/>
              </p:cNvSpPr>
              <p:nvPr/>
            </p:nvSpPr>
            <p:spPr bwMode="auto">
              <a:xfrm flipV="1">
                <a:off x="4401" y="955"/>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35" name="Line 624"/>
              <p:cNvSpPr>
                <a:spLocks noChangeShapeType="1"/>
              </p:cNvSpPr>
              <p:nvPr/>
            </p:nvSpPr>
            <p:spPr bwMode="auto">
              <a:xfrm flipV="1">
                <a:off x="4401" y="946"/>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36" name="Line 625"/>
              <p:cNvSpPr>
                <a:spLocks noChangeShapeType="1"/>
              </p:cNvSpPr>
              <p:nvPr/>
            </p:nvSpPr>
            <p:spPr bwMode="auto">
              <a:xfrm flipV="1">
                <a:off x="4401" y="936"/>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37" name="Line 626"/>
              <p:cNvSpPr>
                <a:spLocks noChangeShapeType="1"/>
              </p:cNvSpPr>
              <p:nvPr/>
            </p:nvSpPr>
            <p:spPr bwMode="auto">
              <a:xfrm flipV="1">
                <a:off x="4401" y="926"/>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38" name="Line 627"/>
              <p:cNvSpPr>
                <a:spLocks noChangeShapeType="1"/>
              </p:cNvSpPr>
              <p:nvPr/>
            </p:nvSpPr>
            <p:spPr bwMode="auto">
              <a:xfrm flipV="1">
                <a:off x="4401" y="916"/>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39" name="Line 628"/>
              <p:cNvSpPr>
                <a:spLocks noChangeShapeType="1"/>
              </p:cNvSpPr>
              <p:nvPr/>
            </p:nvSpPr>
            <p:spPr bwMode="auto">
              <a:xfrm flipV="1">
                <a:off x="4401" y="906"/>
                <a:ext cx="1" cy="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40" name="Line 629"/>
              <p:cNvSpPr>
                <a:spLocks noChangeShapeType="1"/>
              </p:cNvSpPr>
              <p:nvPr/>
            </p:nvSpPr>
            <p:spPr bwMode="auto">
              <a:xfrm flipV="1">
                <a:off x="4401" y="896"/>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41" name="Line 630"/>
              <p:cNvSpPr>
                <a:spLocks noChangeShapeType="1"/>
              </p:cNvSpPr>
              <p:nvPr/>
            </p:nvSpPr>
            <p:spPr bwMode="auto">
              <a:xfrm flipV="1">
                <a:off x="4401" y="886"/>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42" name="Line 631"/>
              <p:cNvSpPr>
                <a:spLocks noChangeShapeType="1"/>
              </p:cNvSpPr>
              <p:nvPr/>
            </p:nvSpPr>
            <p:spPr bwMode="auto">
              <a:xfrm flipV="1">
                <a:off x="4401" y="876"/>
                <a:ext cx="1" cy="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43" name="Freeform 632"/>
              <p:cNvSpPr>
                <a:spLocks/>
              </p:cNvSpPr>
              <p:nvPr/>
            </p:nvSpPr>
            <p:spPr bwMode="auto">
              <a:xfrm>
                <a:off x="1384" y="2649"/>
                <a:ext cx="796" cy="127"/>
              </a:xfrm>
              <a:custGeom>
                <a:avLst/>
                <a:gdLst>
                  <a:gd name="T0" fmla="*/ 0 w 2387"/>
                  <a:gd name="T1" fmla="*/ 82 h 381"/>
                  <a:gd name="T2" fmla="*/ 0 w 2387"/>
                  <a:gd name="T3" fmla="*/ 381 h 381"/>
                  <a:gd name="T4" fmla="*/ 2387 w 2387"/>
                  <a:gd name="T5" fmla="*/ 381 h 381"/>
                  <a:gd name="T6" fmla="*/ 2387 w 2387"/>
                  <a:gd name="T7" fmla="*/ 0 h 381"/>
                </a:gdLst>
                <a:ahLst/>
                <a:cxnLst>
                  <a:cxn ang="0">
                    <a:pos x="T0" y="T1"/>
                  </a:cxn>
                  <a:cxn ang="0">
                    <a:pos x="T2" y="T3"/>
                  </a:cxn>
                  <a:cxn ang="0">
                    <a:pos x="T4" y="T5"/>
                  </a:cxn>
                  <a:cxn ang="0">
                    <a:pos x="T6" y="T7"/>
                  </a:cxn>
                </a:cxnLst>
                <a:rect l="0" t="0" r="r" b="b"/>
                <a:pathLst>
                  <a:path w="2387" h="381">
                    <a:moveTo>
                      <a:pt x="0" y="82"/>
                    </a:moveTo>
                    <a:lnTo>
                      <a:pt x="0" y="381"/>
                    </a:lnTo>
                    <a:lnTo>
                      <a:pt x="2387" y="381"/>
                    </a:lnTo>
                    <a:lnTo>
                      <a:pt x="2387"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44" name="Freeform 633"/>
              <p:cNvSpPr>
                <a:spLocks/>
              </p:cNvSpPr>
              <p:nvPr/>
            </p:nvSpPr>
            <p:spPr bwMode="auto">
              <a:xfrm>
                <a:off x="2711" y="2640"/>
                <a:ext cx="796" cy="127"/>
              </a:xfrm>
              <a:custGeom>
                <a:avLst/>
                <a:gdLst>
                  <a:gd name="T0" fmla="*/ 0 w 2388"/>
                  <a:gd name="T1" fmla="*/ 82 h 381"/>
                  <a:gd name="T2" fmla="*/ 0 w 2388"/>
                  <a:gd name="T3" fmla="*/ 381 h 381"/>
                  <a:gd name="T4" fmla="*/ 2388 w 2388"/>
                  <a:gd name="T5" fmla="*/ 381 h 381"/>
                  <a:gd name="T6" fmla="*/ 2388 w 2388"/>
                  <a:gd name="T7" fmla="*/ 0 h 381"/>
                </a:gdLst>
                <a:ahLst/>
                <a:cxnLst>
                  <a:cxn ang="0">
                    <a:pos x="T0" y="T1"/>
                  </a:cxn>
                  <a:cxn ang="0">
                    <a:pos x="T2" y="T3"/>
                  </a:cxn>
                  <a:cxn ang="0">
                    <a:pos x="T4" y="T5"/>
                  </a:cxn>
                  <a:cxn ang="0">
                    <a:pos x="T6" y="T7"/>
                  </a:cxn>
                </a:cxnLst>
                <a:rect l="0" t="0" r="r" b="b"/>
                <a:pathLst>
                  <a:path w="2388" h="381">
                    <a:moveTo>
                      <a:pt x="0" y="82"/>
                    </a:moveTo>
                    <a:lnTo>
                      <a:pt x="0" y="381"/>
                    </a:lnTo>
                    <a:lnTo>
                      <a:pt x="2388" y="381"/>
                    </a:lnTo>
                    <a:lnTo>
                      <a:pt x="2388"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45" name="Freeform 634"/>
              <p:cNvSpPr>
                <a:spLocks/>
              </p:cNvSpPr>
              <p:nvPr/>
            </p:nvSpPr>
            <p:spPr bwMode="auto">
              <a:xfrm>
                <a:off x="4038" y="2649"/>
                <a:ext cx="796" cy="127"/>
              </a:xfrm>
              <a:custGeom>
                <a:avLst/>
                <a:gdLst>
                  <a:gd name="T0" fmla="*/ 0 w 2388"/>
                  <a:gd name="T1" fmla="*/ 82 h 381"/>
                  <a:gd name="T2" fmla="*/ 0 w 2388"/>
                  <a:gd name="T3" fmla="*/ 381 h 381"/>
                  <a:gd name="T4" fmla="*/ 2388 w 2388"/>
                  <a:gd name="T5" fmla="*/ 381 h 381"/>
                  <a:gd name="T6" fmla="*/ 2388 w 2388"/>
                  <a:gd name="T7" fmla="*/ 0 h 381"/>
                </a:gdLst>
                <a:ahLst/>
                <a:cxnLst>
                  <a:cxn ang="0">
                    <a:pos x="T0" y="T1"/>
                  </a:cxn>
                  <a:cxn ang="0">
                    <a:pos x="T2" y="T3"/>
                  </a:cxn>
                  <a:cxn ang="0">
                    <a:pos x="T4" y="T5"/>
                  </a:cxn>
                  <a:cxn ang="0">
                    <a:pos x="T6" y="T7"/>
                  </a:cxn>
                </a:cxnLst>
                <a:rect l="0" t="0" r="r" b="b"/>
                <a:pathLst>
                  <a:path w="2388" h="381">
                    <a:moveTo>
                      <a:pt x="0" y="82"/>
                    </a:moveTo>
                    <a:lnTo>
                      <a:pt x="0" y="381"/>
                    </a:lnTo>
                    <a:lnTo>
                      <a:pt x="2388" y="381"/>
                    </a:lnTo>
                    <a:lnTo>
                      <a:pt x="2388"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46" name="Rectangle 645"/>
              <p:cNvSpPr>
                <a:spLocks noChangeArrowheads="1"/>
              </p:cNvSpPr>
              <p:nvPr/>
            </p:nvSpPr>
            <p:spPr bwMode="auto">
              <a:xfrm>
                <a:off x="1240" y="750"/>
                <a:ext cx="264"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pPr eaLnBrk="0" hangingPunct="0"/>
                <a:r>
                  <a:rPr lang="en-GB" altLang="fr-FR" sz="1400">
                    <a:solidFill>
                      <a:srgbClr val="FF0000"/>
                    </a:solidFill>
                  </a:rPr>
                  <a:t>MS</a:t>
                </a:r>
                <a:endParaRPr lang="en-GB" altLang="fr-FR" sz="1333">
                  <a:solidFill>
                    <a:srgbClr val="FF0000"/>
                  </a:solidFill>
                </a:endParaRPr>
              </a:p>
            </p:txBody>
          </p:sp>
          <p:sp>
            <p:nvSpPr>
              <p:cNvPr id="647" name="Rectangle 646"/>
              <p:cNvSpPr>
                <a:spLocks noChangeArrowheads="1"/>
              </p:cNvSpPr>
              <p:nvPr/>
            </p:nvSpPr>
            <p:spPr bwMode="auto">
              <a:xfrm>
                <a:off x="2301" y="750"/>
                <a:ext cx="335"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pPr eaLnBrk="0" hangingPunct="0"/>
                <a:r>
                  <a:rPr lang="en-GB" altLang="fr-FR" sz="1400">
                    <a:solidFill>
                      <a:srgbClr val="FF0000"/>
                    </a:solidFill>
                  </a:rPr>
                  <a:t>BTS</a:t>
                </a:r>
                <a:endParaRPr lang="en-GB" altLang="fr-FR" sz="1333">
                  <a:solidFill>
                    <a:srgbClr val="FF0000"/>
                  </a:solidFill>
                </a:endParaRPr>
              </a:p>
            </p:txBody>
          </p:sp>
          <p:sp>
            <p:nvSpPr>
              <p:cNvPr id="648" name="Rectangle 647"/>
              <p:cNvSpPr>
                <a:spLocks noChangeArrowheads="1"/>
              </p:cNvSpPr>
              <p:nvPr/>
            </p:nvSpPr>
            <p:spPr bwMode="auto">
              <a:xfrm>
                <a:off x="4641" y="750"/>
                <a:ext cx="363"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pPr eaLnBrk="0" hangingPunct="0"/>
                <a:r>
                  <a:rPr lang="en-GB" altLang="fr-FR" sz="1400">
                    <a:solidFill>
                      <a:srgbClr val="FF0000"/>
                    </a:solidFill>
                  </a:rPr>
                  <a:t>MSC</a:t>
                </a:r>
                <a:endParaRPr lang="en-GB" altLang="fr-FR" sz="1333">
                  <a:solidFill>
                    <a:srgbClr val="FF0000"/>
                  </a:solidFill>
                </a:endParaRPr>
              </a:p>
            </p:txBody>
          </p:sp>
          <p:sp>
            <p:nvSpPr>
              <p:cNvPr id="649" name="Rectangle 648"/>
              <p:cNvSpPr>
                <a:spLocks noChangeArrowheads="1"/>
              </p:cNvSpPr>
              <p:nvPr/>
            </p:nvSpPr>
            <p:spPr bwMode="auto">
              <a:xfrm>
                <a:off x="3550" y="759"/>
                <a:ext cx="322"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pPr eaLnBrk="0" hangingPunct="0"/>
                <a:r>
                  <a:rPr lang="en-GB" altLang="fr-FR" sz="1400" dirty="0">
                    <a:solidFill>
                      <a:srgbClr val="FF0000"/>
                    </a:solidFill>
                  </a:rPr>
                  <a:t>BSC</a:t>
                </a:r>
                <a:endParaRPr lang="en-GB" altLang="fr-FR" sz="1333" dirty="0">
                  <a:solidFill>
                    <a:srgbClr val="FF0000"/>
                  </a:solidFill>
                </a:endParaRPr>
              </a:p>
            </p:txBody>
          </p:sp>
          <p:sp>
            <p:nvSpPr>
              <p:cNvPr id="650" name="Rectangle 649"/>
              <p:cNvSpPr>
                <a:spLocks noChangeArrowheads="1"/>
              </p:cNvSpPr>
              <p:nvPr/>
            </p:nvSpPr>
            <p:spPr bwMode="auto">
              <a:xfrm>
                <a:off x="1476" y="2844"/>
                <a:ext cx="718"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pPr eaLnBrk="0" hangingPunct="0"/>
                <a:r>
                  <a:rPr lang="en-GB" altLang="fr-FR" sz="933">
                    <a:solidFill>
                      <a:schemeClr val="accent2"/>
                    </a:solidFill>
                  </a:rPr>
                  <a:t>Interface Um</a:t>
                </a:r>
                <a:endParaRPr lang="en-GB" altLang="fr-FR" sz="1333">
                  <a:solidFill>
                    <a:schemeClr val="accent2"/>
                  </a:solidFill>
                </a:endParaRPr>
              </a:p>
            </p:txBody>
          </p:sp>
          <p:sp>
            <p:nvSpPr>
              <p:cNvPr id="651" name="Rectangle 650"/>
              <p:cNvSpPr>
                <a:spLocks noChangeArrowheads="1"/>
              </p:cNvSpPr>
              <p:nvPr/>
            </p:nvSpPr>
            <p:spPr bwMode="auto">
              <a:xfrm>
                <a:off x="581" y="1539"/>
                <a:ext cx="466"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pPr eaLnBrk="0" hangingPunct="0"/>
                <a:r>
                  <a:rPr lang="en-GB" altLang="fr-FR" sz="933">
                    <a:solidFill>
                      <a:srgbClr val="000000"/>
                    </a:solidFill>
                  </a:rPr>
                  <a:t>Couche 3</a:t>
                </a:r>
                <a:endParaRPr lang="en-GB" altLang="fr-FR" sz="1333"/>
              </a:p>
            </p:txBody>
          </p:sp>
          <p:sp>
            <p:nvSpPr>
              <p:cNvPr id="652" name="Rectangle 651"/>
              <p:cNvSpPr>
                <a:spLocks noChangeArrowheads="1"/>
              </p:cNvSpPr>
              <p:nvPr/>
            </p:nvSpPr>
            <p:spPr bwMode="auto">
              <a:xfrm>
                <a:off x="592" y="2083"/>
                <a:ext cx="466"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pPr eaLnBrk="0" hangingPunct="0"/>
                <a:r>
                  <a:rPr lang="en-GB" altLang="fr-FR" sz="933">
                    <a:solidFill>
                      <a:srgbClr val="000000"/>
                    </a:solidFill>
                  </a:rPr>
                  <a:t>Couche 2</a:t>
                </a:r>
                <a:endParaRPr lang="en-GB" altLang="fr-FR" sz="1333"/>
              </a:p>
            </p:txBody>
          </p:sp>
          <p:sp>
            <p:nvSpPr>
              <p:cNvPr id="653" name="Rectangle 652"/>
              <p:cNvSpPr>
                <a:spLocks noChangeArrowheads="1"/>
              </p:cNvSpPr>
              <p:nvPr/>
            </p:nvSpPr>
            <p:spPr bwMode="auto">
              <a:xfrm>
                <a:off x="572" y="2455"/>
                <a:ext cx="448"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pPr eaLnBrk="0" hangingPunct="0"/>
                <a:r>
                  <a:rPr lang="en-GB" altLang="fr-FR" sz="933">
                    <a:solidFill>
                      <a:srgbClr val="000000"/>
                    </a:solidFill>
                  </a:rPr>
                  <a:t>Couche 1</a:t>
                </a:r>
                <a:endParaRPr lang="en-GB" altLang="fr-FR" sz="1333"/>
              </a:p>
            </p:txBody>
          </p:sp>
          <p:sp>
            <p:nvSpPr>
              <p:cNvPr id="654" name="Line 643"/>
              <p:cNvSpPr>
                <a:spLocks noChangeShapeType="1"/>
              </p:cNvSpPr>
              <p:nvPr/>
            </p:nvSpPr>
            <p:spPr bwMode="auto">
              <a:xfrm>
                <a:off x="580" y="2005"/>
                <a:ext cx="8"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55" name="Line 644"/>
              <p:cNvSpPr>
                <a:spLocks noChangeShapeType="1"/>
              </p:cNvSpPr>
              <p:nvPr/>
            </p:nvSpPr>
            <p:spPr bwMode="auto">
              <a:xfrm>
                <a:off x="604" y="2005"/>
                <a:ext cx="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56" name="Line 645"/>
              <p:cNvSpPr>
                <a:spLocks noChangeShapeType="1"/>
              </p:cNvSpPr>
              <p:nvPr/>
            </p:nvSpPr>
            <p:spPr bwMode="auto">
              <a:xfrm>
                <a:off x="623" y="2005"/>
                <a:ext cx="8"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57" name="Line 646"/>
              <p:cNvSpPr>
                <a:spLocks noChangeShapeType="1"/>
              </p:cNvSpPr>
              <p:nvPr/>
            </p:nvSpPr>
            <p:spPr bwMode="auto">
              <a:xfrm>
                <a:off x="647" y="2005"/>
                <a:ext cx="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58" name="Line 647"/>
              <p:cNvSpPr>
                <a:spLocks noChangeShapeType="1"/>
              </p:cNvSpPr>
              <p:nvPr/>
            </p:nvSpPr>
            <p:spPr bwMode="auto">
              <a:xfrm>
                <a:off x="666" y="2005"/>
                <a:ext cx="8"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59" name="Line 648"/>
              <p:cNvSpPr>
                <a:spLocks noChangeShapeType="1"/>
              </p:cNvSpPr>
              <p:nvPr/>
            </p:nvSpPr>
            <p:spPr bwMode="auto">
              <a:xfrm>
                <a:off x="690" y="2005"/>
                <a:ext cx="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60" name="Line 649"/>
              <p:cNvSpPr>
                <a:spLocks noChangeShapeType="1"/>
              </p:cNvSpPr>
              <p:nvPr/>
            </p:nvSpPr>
            <p:spPr bwMode="auto">
              <a:xfrm>
                <a:off x="709" y="2005"/>
                <a:ext cx="8"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61" name="Line 650"/>
              <p:cNvSpPr>
                <a:spLocks noChangeShapeType="1"/>
              </p:cNvSpPr>
              <p:nvPr/>
            </p:nvSpPr>
            <p:spPr bwMode="auto">
              <a:xfrm>
                <a:off x="733" y="2005"/>
                <a:ext cx="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62" name="Line 651"/>
              <p:cNvSpPr>
                <a:spLocks noChangeShapeType="1"/>
              </p:cNvSpPr>
              <p:nvPr/>
            </p:nvSpPr>
            <p:spPr bwMode="auto">
              <a:xfrm>
                <a:off x="752" y="2005"/>
                <a:ext cx="8"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63" name="Line 652"/>
              <p:cNvSpPr>
                <a:spLocks noChangeShapeType="1"/>
              </p:cNvSpPr>
              <p:nvPr/>
            </p:nvSpPr>
            <p:spPr bwMode="auto">
              <a:xfrm>
                <a:off x="776" y="2005"/>
                <a:ext cx="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64" name="Line 653"/>
              <p:cNvSpPr>
                <a:spLocks noChangeShapeType="1"/>
              </p:cNvSpPr>
              <p:nvPr/>
            </p:nvSpPr>
            <p:spPr bwMode="auto">
              <a:xfrm>
                <a:off x="795" y="2005"/>
                <a:ext cx="8"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65" name="Line 654"/>
              <p:cNvSpPr>
                <a:spLocks noChangeShapeType="1"/>
              </p:cNvSpPr>
              <p:nvPr/>
            </p:nvSpPr>
            <p:spPr bwMode="auto">
              <a:xfrm>
                <a:off x="819" y="2005"/>
                <a:ext cx="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66" name="Line 655"/>
              <p:cNvSpPr>
                <a:spLocks noChangeShapeType="1"/>
              </p:cNvSpPr>
              <p:nvPr/>
            </p:nvSpPr>
            <p:spPr bwMode="auto">
              <a:xfrm>
                <a:off x="838" y="2005"/>
                <a:ext cx="8"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67" name="Line 656"/>
              <p:cNvSpPr>
                <a:spLocks noChangeShapeType="1"/>
              </p:cNvSpPr>
              <p:nvPr/>
            </p:nvSpPr>
            <p:spPr bwMode="auto">
              <a:xfrm>
                <a:off x="862" y="2005"/>
                <a:ext cx="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68" name="Line 657"/>
              <p:cNvSpPr>
                <a:spLocks noChangeShapeType="1"/>
              </p:cNvSpPr>
              <p:nvPr/>
            </p:nvSpPr>
            <p:spPr bwMode="auto">
              <a:xfrm>
                <a:off x="881" y="2005"/>
                <a:ext cx="8"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69" name="Line 658"/>
              <p:cNvSpPr>
                <a:spLocks noChangeShapeType="1"/>
              </p:cNvSpPr>
              <p:nvPr/>
            </p:nvSpPr>
            <p:spPr bwMode="auto">
              <a:xfrm>
                <a:off x="905" y="2005"/>
                <a:ext cx="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70" name="Line 659"/>
              <p:cNvSpPr>
                <a:spLocks noChangeShapeType="1"/>
              </p:cNvSpPr>
              <p:nvPr/>
            </p:nvSpPr>
            <p:spPr bwMode="auto">
              <a:xfrm>
                <a:off x="924" y="2005"/>
                <a:ext cx="8"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71" name="Line 660"/>
              <p:cNvSpPr>
                <a:spLocks noChangeShapeType="1"/>
              </p:cNvSpPr>
              <p:nvPr/>
            </p:nvSpPr>
            <p:spPr bwMode="auto">
              <a:xfrm>
                <a:off x="948" y="2005"/>
                <a:ext cx="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72" name="Line 661"/>
              <p:cNvSpPr>
                <a:spLocks noChangeShapeType="1"/>
              </p:cNvSpPr>
              <p:nvPr/>
            </p:nvSpPr>
            <p:spPr bwMode="auto">
              <a:xfrm>
                <a:off x="610" y="2323"/>
                <a:ext cx="8"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73" name="Line 662"/>
              <p:cNvSpPr>
                <a:spLocks noChangeShapeType="1"/>
              </p:cNvSpPr>
              <p:nvPr/>
            </p:nvSpPr>
            <p:spPr bwMode="auto">
              <a:xfrm>
                <a:off x="634" y="2323"/>
                <a:ext cx="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74" name="Line 663"/>
              <p:cNvSpPr>
                <a:spLocks noChangeShapeType="1"/>
              </p:cNvSpPr>
              <p:nvPr/>
            </p:nvSpPr>
            <p:spPr bwMode="auto">
              <a:xfrm>
                <a:off x="653" y="2323"/>
                <a:ext cx="8"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75" name="Line 664"/>
              <p:cNvSpPr>
                <a:spLocks noChangeShapeType="1"/>
              </p:cNvSpPr>
              <p:nvPr/>
            </p:nvSpPr>
            <p:spPr bwMode="auto">
              <a:xfrm>
                <a:off x="677" y="2323"/>
                <a:ext cx="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76" name="Line 665"/>
              <p:cNvSpPr>
                <a:spLocks noChangeShapeType="1"/>
              </p:cNvSpPr>
              <p:nvPr/>
            </p:nvSpPr>
            <p:spPr bwMode="auto">
              <a:xfrm>
                <a:off x="695" y="2323"/>
                <a:ext cx="9"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77" name="Line 666"/>
              <p:cNvSpPr>
                <a:spLocks noChangeShapeType="1"/>
              </p:cNvSpPr>
              <p:nvPr/>
            </p:nvSpPr>
            <p:spPr bwMode="auto">
              <a:xfrm>
                <a:off x="720" y="2323"/>
                <a:ext cx="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78" name="Line 667"/>
              <p:cNvSpPr>
                <a:spLocks noChangeShapeType="1"/>
              </p:cNvSpPr>
              <p:nvPr/>
            </p:nvSpPr>
            <p:spPr bwMode="auto">
              <a:xfrm>
                <a:off x="738" y="2323"/>
                <a:ext cx="8"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79" name="Line 668"/>
              <p:cNvSpPr>
                <a:spLocks noChangeShapeType="1"/>
              </p:cNvSpPr>
              <p:nvPr/>
            </p:nvSpPr>
            <p:spPr bwMode="auto">
              <a:xfrm>
                <a:off x="763" y="2323"/>
                <a:ext cx="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80" name="Line 669"/>
              <p:cNvSpPr>
                <a:spLocks noChangeShapeType="1"/>
              </p:cNvSpPr>
              <p:nvPr/>
            </p:nvSpPr>
            <p:spPr bwMode="auto">
              <a:xfrm>
                <a:off x="781" y="2323"/>
                <a:ext cx="8"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81" name="Line 670"/>
              <p:cNvSpPr>
                <a:spLocks noChangeShapeType="1"/>
              </p:cNvSpPr>
              <p:nvPr/>
            </p:nvSpPr>
            <p:spPr bwMode="auto">
              <a:xfrm>
                <a:off x="806" y="2323"/>
                <a:ext cx="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82" name="Line 671"/>
              <p:cNvSpPr>
                <a:spLocks noChangeShapeType="1"/>
              </p:cNvSpPr>
              <p:nvPr/>
            </p:nvSpPr>
            <p:spPr bwMode="auto">
              <a:xfrm>
                <a:off x="824" y="2323"/>
                <a:ext cx="8"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83" name="Line 672"/>
              <p:cNvSpPr>
                <a:spLocks noChangeShapeType="1"/>
              </p:cNvSpPr>
              <p:nvPr/>
            </p:nvSpPr>
            <p:spPr bwMode="auto">
              <a:xfrm>
                <a:off x="848" y="2323"/>
                <a:ext cx="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84" name="Line 673"/>
              <p:cNvSpPr>
                <a:spLocks noChangeShapeType="1"/>
              </p:cNvSpPr>
              <p:nvPr/>
            </p:nvSpPr>
            <p:spPr bwMode="auto">
              <a:xfrm>
                <a:off x="867" y="2323"/>
                <a:ext cx="8"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85" name="Line 674"/>
              <p:cNvSpPr>
                <a:spLocks noChangeShapeType="1"/>
              </p:cNvSpPr>
              <p:nvPr/>
            </p:nvSpPr>
            <p:spPr bwMode="auto">
              <a:xfrm>
                <a:off x="891" y="2323"/>
                <a:ext cx="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86" name="Line 675"/>
              <p:cNvSpPr>
                <a:spLocks noChangeShapeType="1"/>
              </p:cNvSpPr>
              <p:nvPr/>
            </p:nvSpPr>
            <p:spPr bwMode="auto">
              <a:xfrm>
                <a:off x="910" y="2323"/>
                <a:ext cx="8"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87" name="Line 676"/>
              <p:cNvSpPr>
                <a:spLocks noChangeShapeType="1"/>
              </p:cNvSpPr>
              <p:nvPr/>
            </p:nvSpPr>
            <p:spPr bwMode="auto">
              <a:xfrm>
                <a:off x="934" y="2323"/>
                <a:ext cx="1"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88" name="Line 677"/>
              <p:cNvSpPr>
                <a:spLocks noChangeShapeType="1"/>
              </p:cNvSpPr>
              <p:nvPr/>
            </p:nvSpPr>
            <p:spPr bwMode="auto">
              <a:xfrm>
                <a:off x="953" y="2323"/>
                <a:ext cx="8"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endParaRPr lang="fr-FR" sz="933"/>
              </a:p>
            </p:txBody>
          </p:sp>
          <p:sp>
            <p:nvSpPr>
              <p:cNvPr id="689" name="Rectangle 688"/>
              <p:cNvSpPr>
                <a:spLocks noChangeArrowheads="1"/>
              </p:cNvSpPr>
              <p:nvPr/>
            </p:nvSpPr>
            <p:spPr bwMode="auto">
              <a:xfrm>
                <a:off x="1270" y="1040"/>
                <a:ext cx="165"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pPr eaLnBrk="0" hangingPunct="0"/>
                <a:r>
                  <a:rPr lang="en-GB" altLang="fr-FR" sz="933">
                    <a:solidFill>
                      <a:srgbClr val="000000"/>
                    </a:solidFill>
                  </a:rPr>
                  <a:t>CM</a:t>
                </a:r>
                <a:endParaRPr lang="en-GB" altLang="fr-FR" sz="1333"/>
              </a:p>
            </p:txBody>
          </p:sp>
          <p:sp>
            <p:nvSpPr>
              <p:cNvPr id="690" name="Rectangle 689"/>
              <p:cNvSpPr>
                <a:spLocks noChangeArrowheads="1"/>
              </p:cNvSpPr>
              <p:nvPr/>
            </p:nvSpPr>
            <p:spPr bwMode="auto">
              <a:xfrm>
                <a:off x="1270" y="1295"/>
                <a:ext cx="197"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pPr eaLnBrk="0" hangingPunct="0"/>
                <a:r>
                  <a:rPr lang="en-GB" altLang="fr-FR" sz="933">
                    <a:solidFill>
                      <a:srgbClr val="000000"/>
                    </a:solidFill>
                  </a:rPr>
                  <a:t>MM</a:t>
                </a:r>
                <a:endParaRPr lang="en-GB" altLang="fr-FR" sz="1333"/>
              </a:p>
            </p:txBody>
          </p:sp>
          <p:sp>
            <p:nvSpPr>
              <p:cNvPr id="691" name="Rectangle 690"/>
              <p:cNvSpPr>
                <a:spLocks noChangeArrowheads="1"/>
              </p:cNvSpPr>
              <p:nvPr/>
            </p:nvSpPr>
            <p:spPr bwMode="auto">
              <a:xfrm>
                <a:off x="3245" y="1584"/>
                <a:ext cx="140"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pPr eaLnBrk="0" hangingPunct="0"/>
                <a:r>
                  <a:rPr lang="en-GB" altLang="fr-FR" sz="933">
                    <a:solidFill>
                      <a:srgbClr val="000000"/>
                    </a:solidFill>
                  </a:rPr>
                  <a:t>RR</a:t>
                </a:r>
                <a:endParaRPr lang="en-GB" altLang="fr-FR" sz="1333"/>
              </a:p>
            </p:txBody>
          </p:sp>
          <p:sp>
            <p:nvSpPr>
              <p:cNvPr id="692" name="Rectangle 691"/>
              <p:cNvSpPr>
                <a:spLocks noChangeArrowheads="1"/>
              </p:cNvSpPr>
              <p:nvPr/>
            </p:nvSpPr>
            <p:spPr bwMode="auto">
              <a:xfrm>
                <a:off x="2007" y="1847"/>
                <a:ext cx="140"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pPr eaLnBrk="0" hangingPunct="0"/>
                <a:r>
                  <a:rPr lang="en-GB" altLang="fr-FR" sz="933">
                    <a:solidFill>
                      <a:srgbClr val="000000"/>
                    </a:solidFill>
                  </a:rPr>
                  <a:t>RR</a:t>
                </a:r>
                <a:endParaRPr lang="en-GB" altLang="fr-FR" sz="1333"/>
              </a:p>
            </p:txBody>
          </p:sp>
          <p:sp>
            <p:nvSpPr>
              <p:cNvPr id="693" name="Rectangle 692"/>
              <p:cNvSpPr>
                <a:spLocks noChangeArrowheads="1"/>
              </p:cNvSpPr>
              <p:nvPr/>
            </p:nvSpPr>
            <p:spPr bwMode="auto">
              <a:xfrm>
                <a:off x="4759" y="1276"/>
                <a:ext cx="197"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pPr eaLnBrk="0" hangingPunct="0"/>
                <a:r>
                  <a:rPr lang="en-GB" altLang="fr-FR" sz="933">
                    <a:solidFill>
                      <a:srgbClr val="000000"/>
                    </a:solidFill>
                  </a:rPr>
                  <a:t>MM</a:t>
                </a:r>
                <a:endParaRPr lang="en-GB" altLang="fr-FR" sz="1333"/>
              </a:p>
            </p:txBody>
          </p:sp>
          <p:sp>
            <p:nvSpPr>
              <p:cNvPr id="694" name="Rectangle 693"/>
              <p:cNvSpPr>
                <a:spLocks noChangeArrowheads="1"/>
              </p:cNvSpPr>
              <p:nvPr/>
            </p:nvSpPr>
            <p:spPr bwMode="auto">
              <a:xfrm>
                <a:off x="4738" y="1013"/>
                <a:ext cx="165"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pPr eaLnBrk="0" hangingPunct="0"/>
                <a:r>
                  <a:rPr lang="en-GB" altLang="fr-FR" sz="933">
                    <a:solidFill>
                      <a:srgbClr val="000000"/>
                    </a:solidFill>
                  </a:rPr>
                  <a:t>CM</a:t>
                </a:r>
                <a:endParaRPr lang="en-GB" altLang="fr-FR" sz="1333"/>
              </a:p>
            </p:txBody>
          </p:sp>
          <p:sp>
            <p:nvSpPr>
              <p:cNvPr id="695" name="Rectangle 694"/>
              <p:cNvSpPr>
                <a:spLocks noChangeArrowheads="1"/>
              </p:cNvSpPr>
              <p:nvPr/>
            </p:nvSpPr>
            <p:spPr bwMode="auto">
              <a:xfrm>
                <a:off x="1280" y="1684"/>
                <a:ext cx="140"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pPr eaLnBrk="0" hangingPunct="0"/>
                <a:r>
                  <a:rPr lang="en-GB" altLang="fr-FR" sz="933">
                    <a:solidFill>
                      <a:srgbClr val="000000"/>
                    </a:solidFill>
                  </a:rPr>
                  <a:t>RR</a:t>
                </a:r>
                <a:endParaRPr lang="en-GB" altLang="fr-FR" sz="1333"/>
              </a:p>
            </p:txBody>
          </p:sp>
          <p:sp>
            <p:nvSpPr>
              <p:cNvPr id="696" name="Rectangle 695"/>
              <p:cNvSpPr>
                <a:spLocks noChangeArrowheads="1"/>
              </p:cNvSpPr>
              <p:nvPr/>
            </p:nvSpPr>
            <p:spPr bwMode="auto">
              <a:xfrm>
                <a:off x="1190" y="2110"/>
                <a:ext cx="368"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pPr eaLnBrk="0" hangingPunct="0"/>
                <a:r>
                  <a:rPr lang="en-GB" altLang="fr-FR" sz="933">
                    <a:solidFill>
                      <a:srgbClr val="000000"/>
                    </a:solidFill>
                  </a:rPr>
                  <a:t>LAPDm</a:t>
                </a:r>
                <a:endParaRPr lang="en-GB" altLang="fr-FR" sz="1333"/>
              </a:p>
            </p:txBody>
          </p:sp>
          <p:sp>
            <p:nvSpPr>
              <p:cNvPr id="697" name="Rectangle 696"/>
              <p:cNvSpPr>
                <a:spLocks noChangeArrowheads="1"/>
              </p:cNvSpPr>
              <p:nvPr/>
            </p:nvSpPr>
            <p:spPr bwMode="auto">
              <a:xfrm>
                <a:off x="2026" y="2110"/>
                <a:ext cx="368"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pPr eaLnBrk="0" hangingPunct="0"/>
                <a:r>
                  <a:rPr lang="en-GB" altLang="fr-FR" sz="933">
                    <a:solidFill>
                      <a:srgbClr val="000000"/>
                    </a:solidFill>
                  </a:rPr>
                  <a:t>LAPDm</a:t>
                </a:r>
                <a:endParaRPr lang="en-GB" altLang="fr-FR" sz="1333"/>
              </a:p>
            </p:txBody>
          </p:sp>
          <p:sp>
            <p:nvSpPr>
              <p:cNvPr id="698" name="Rectangle 697"/>
              <p:cNvSpPr>
                <a:spLocks noChangeArrowheads="1"/>
              </p:cNvSpPr>
              <p:nvPr/>
            </p:nvSpPr>
            <p:spPr bwMode="auto">
              <a:xfrm>
                <a:off x="2597" y="2110"/>
                <a:ext cx="281"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pPr eaLnBrk="0" hangingPunct="0"/>
                <a:r>
                  <a:rPr lang="en-GB" altLang="fr-FR" sz="933">
                    <a:solidFill>
                      <a:srgbClr val="000000"/>
                    </a:solidFill>
                  </a:rPr>
                  <a:t>LAPD</a:t>
                </a:r>
                <a:endParaRPr lang="en-GB" altLang="fr-FR" sz="1333"/>
              </a:p>
            </p:txBody>
          </p:sp>
          <p:sp>
            <p:nvSpPr>
              <p:cNvPr id="699" name="Rectangle 698"/>
              <p:cNvSpPr>
                <a:spLocks noChangeArrowheads="1"/>
              </p:cNvSpPr>
              <p:nvPr/>
            </p:nvSpPr>
            <p:spPr bwMode="auto">
              <a:xfrm>
                <a:off x="3354" y="2092"/>
                <a:ext cx="281"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pPr eaLnBrk="0" hangingPunct="0"/>
                <a:r>
                  <a:rPr lang="en-GB" altLang="fr-FR" sz="933">
                    <a:solidFill>
                      <a:srgbClr val="000000"/>
                    </a:solidFill>
                  </a:rPr>
                  <a:t>LAPD</a:t>
                </a:r>
                <a:endParaRPr lang="en-GB" altLang="fr-FR" sz="1333"/>
              </a:p>
            </p:txBody>
          </p:sp>
          <p:sp>
            <p:nvSpPr>
              <p:cNvPr id="700" name="Rectangle 699"/>
              <p:cNvSpPr>
                <a:spLocks noChangeArrowheads="1"/>
              </p:cNvSpPr>
              <p:nvPr/>
            </p:nvSpPr>
            <p:spPr bwMode="auto">
              <a:xfrm>
                <a:off x="2007" y="2354"/>
                <a:ext cx="442"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pPr eaLnBrk="0" hangingPunct="0"/>
                <a:r>
                  <a:rPr lang="en-GB" altLang="fr-FR" sz="933">
                    <a:solidFill>
                      <a:srgbClr val="000000"/>
                    </a:solidFill>
                  </a:rPr>
                  <a:t>Physique</a:t>
                </a:r>
                <a:endParaRPr lang="en-GB" altLang="fr-FR" sz="1333"/>
              </a:p>
            </p:txBody>
          </p:sp>
          <p:sp>
            <p:nvSpPr>
              <p:cNvPr id="701" name="Rectangle 700"/>
              <p:cNvSpPr>
                <a:spLocks noChangeArrowheads="1"/>
              </p:cNvSpPr>
              <p:nvPr/>
            </p:nvSpPr>
            <p:spPr bwMode="auto">
              <a:xfrm>
                <a:off x="1181" y="2374"/>
                <a:ext cx="442"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pPr eaLnBrk="0" hangingPunct="0"/>
                <a:r>
                  <a:rPr lang="en-GB" altLang="fr-FR" sz="933">
                    <a:solidFill>
                      <a:srgbClr val="000000"/>
                    </a:solidFill>
                  </a:rPr>
                  <a:t>Physique</a:t>
                </a:r>
                <a:endParaRPr lang="en-GB" altLang="fr-FR" sz="1333"/>
              </a:p>
            </p:txBody>
          </p:sp>
          <p:sp>
            <p:nvSpPr>
              <p:cNvPr id="702" name="Rectangle 701"/>
              <p:cNvSpPr>
                <a:spLocks noChangeArrowheads="1"/>
              </p:cNvSpPr>
              <p:nvPr/>
            </p:nvSpPr>
            <p:spPr bwMode="auto">
              <a:xfrm>
                <a:off x="3284" y="1829"/>
                <a:ext cx="322"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pPr eaLnBrk="0" hangingPunct="0"/>
                <a:r>
                  <a:rPr lang="en-GB" altLang="fr-FR" sz="933">
                    <a:solidFill>
                      <a:srgbClr val="000000"/>
                    </a:solidFill>
                  </a:rPr>
                  <a:t>BTSM</a:t>
                </a:r>
                <a:endParaRPr lang="en-GB" altLang="fr-FR" sz="1333"/>
              </a:p>
            </p:txBody>
          </p:sp>
          <p:sp>
            <p:nvSpPr>
              <p:cNvPr id="703" name="Rectangle 702"/>
              <p:cNvSpPr>
                <a:spLocks noChangeArrowheads="1"/>
              </p:cNvSpPr>
              <p:nvPr/>
            </p:nvSpPr>
            <p:spPr bwMode="auto">
              <a:xfrm>
                <a:off x="2704" y="1856"/>
                <a:ext cx="322"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pPr eaLnBrk="0" hangingPunct="0"/>
                <a:r>
                  <a:rPr lang="en-GB" altLang="fr-FR" sz="933">
                    <a:solidFill>
                      <a:srgbClr val="000000"/>
                    </a:solidFill>
                  </a:rPr>
                  <a:t>BTSM</a:t>
                </a:r>
                <a:endParaRPr lang="en-GB" altLang="fr-FR" sz="1333"/>
              </a:p>
            </p:txBody>
          </p:sp>
          <p:sp>
            <p:nvSpPr>
              <p:cNvPr id="704" name="Rectangle 703"/>
              <p:cNvSpPr>
                <a:spLocks noChangeArrowheads="1"/>
              </p:cNvSpPr>
              <p:nvPr/>
            </p:nvSpPr>
            <p:spPr bwMode="auto">
              <a:xfrm>
                <a:off x="4002" y="1603"/>
                <a:ext cx="155" cy="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pPr eaLnBrk="0" hangingPunct="0"/>
                <a:r>
                  <a:rPr lang="en-GB" altLang="fr-FR" sz="400">
                    <a:solidFill>
                      <a:srgbClr val="000000"/>
                    </a:solidFill>
                  </a:rPr>
                  <a:t>BSSAP</a:t>
                </a:r>
                <a:endParaRPr lang="en-GB" altLang="fr-FR" sz="1333"/>
              </a:p>
            </p:txBody>
          </p:sp>
          <p:sp>
            <p:nvSpPr>
              <p:cNvPr id="705" name="Rectangle 704"/>
              <p:cNvSpPr>
                <a:spLocks noChangeArrowheads="1"/>
              </p:cNvSpPr>
              <p:nvPr/>
            </p:nvSpPr>
            <p:spPr bwMode="auto">
              <a:xfrm>
                <a:off x="4720" y="1539"/>
                <a:ext cx="365"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pPr eaLnBrk="0" hangingPunct="0"/>
                <a:r>
                  <a:rPr lang="en-GB" altLang="fr-FR" sz="933">
                    <a:solidFill>
                      <a:srgbClr val="000000"/>
                    </a:solidFill>
                  </a:rPr>
                  <a:t>BSSAP</a:t>
                </a:r>
                <a:endParaRPr lang="en-GB" altLang="fr-FR" sz="1333"/>
              </a:p>
            </p:txBody>
          </p:sp>
          <p:sp>
            <p:nvSpPr>
              <p:cNvPr id="706" name="Rectangle 705"/>
              <p:cNvSpPr>
                <a:spLocks noChangeArrowheads="1"/>
              </p:cNvSpPr>
              <p:nvPr/>
            </p:nvSpPr>
            <p:spPr bwMode="auto">
              <a:xfrm>
                <a:off x="3894" y="1847"/>
                <a:ext cx="270"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pPr eaLnBrk="0" hangingPunct="0"/>
                <a:r>
                  <a:rPr lang="en-GB" altLang="fr-FR" sz="933">
                    <a:solidFill>
                      <a:srgbClr val="000000"/>
                    </a:solidFill>
                  </a:rPr>
                  <a:t>SCCP</a:t>
                </a:r>
                <a:endParaRPr lang="en-GB" altLang="fr-FR" sz="1333"/>
              </a:p>
            </p:txBody>
          </p:sp>
          <p:sp>
            <p:nvSpPr>
              <p:cNvPr id="707" name="Rectangle 706"/>
              <p:cNvSpPr>
                <a:spLocks noChangeArrowheads="1"/>
              </p:cNvSpPr>
              <p:nvPr/>
            </p:nvSpPr>
            <p:spPr bwMode="auto">
              <a:xfrm>
                <a:off x="4710" y="1866"/>
                <a:ext cx="270"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pPr eaLnBrk="0" hangingPunct="0"/>
                <a:r>
                  <a:rPr lang="en-GB" altLang="fr-FR" sz="933">
                    <a:solidFill>
                      <a:srgbClr val="000000"/>
                    </a:solidFill>
                  </a:rPr>
                  <a:t>SCCP</a:t>
                </a:r>
                <a:endParaRPr lang="en-GB" altLang="fr-FR" sz="1333"/>
              </a:p>
            </p:txBody>
          </p:sp>
          <p:sp>
            <p:nvSpPr>
              <p:cNvPr id="708" name="Rectangle 707"/>
              <p:cNvSpPr>
                <a:spLocks noChangeArrowheads="1"/>
              </p:cNvSpPr>
              <p:nvPr/>
            </p:nvSpPr>
            <p:spPr bwMode="auto">
              <a:xfrm>
                <a:off x="3913" y="2100"/>
                <a:ext cx="232"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pPr eaLnBrk="0" hangingPunct="0"/>
                <a:r>
                  <a:rPr lang="en-GB" altLang="fr-FR" sz="933">
                    <a:solidFill>
                      <a:srgbClr val="000000"/>
                    </a:solidFill>
                  </a:rPr>
                  <a:t>MPT</a:t>
                </a:r>
                <a:endParaRPr lang="en-GB" altLang="fr-FR" sz="1333"/>
              </a:p>
            </p:txBody>
          </p:sp>
          <p:sp>
            <p:nvSpPr>
              <p:cNvPr id="709" name="Rectangle 708"/>
              <p:cNvSpPr>
                <a:spLocks noChangeArrowheads="1"/>
              </p:cNvSpPr>
              <p:nvPr/>
            </p:nvSpPr>
            <p:spPr bwMode="auto">
              <a:xfrm>
                <a:off x="4729" y="2092"/>
                <a:ext cx="232"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pPr eaLnBrk="0" hangingPunct="0"/>
                <a:r>
                  <a:rPr lang="en-GB" altLang="fr-FR" sz="933">
                    <a:solidFill>
                      <a:srgbClr val="000000"/>
                    </a:solidFill>
                  </a:rPr>
                  <a:t>MTP</a:t>
                </a:r>
                <a:endParaRPr lang="en-GB" altLang="fr-FR" sz="1333"/>
              </a:p>
            </p:txBody>
          </p:sp>
          <p:sp>
            <p:nvSpPr>
              <p:cNvPr id="710" name="Rectangle 709"/>
              <p:cNvSpPr>
                <a:spLocks noChangeArrowheads="1"/>
              </p:cNvSpPr>
              <p:nvPr/>
            </p:nvSpPr>
            <p:spPr bwMode="auto">
              <a:xfrm>
                <a:off x="2559" y="2368"/>
                <a:ext cx="442"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pPr eaLnBrk="0" hangingPunct="0"/>
                <a:r>
                  <a:rPr lang="en-GB" altLang="fr-FR" sz="933">
                    <a:solidFill>
                      <a:srgbClr val="000000"/>
                    </a:solidFill>
                  </a:rPr>
                  <a:t>Physique</a:t>
                </a:r>
                <a:endParaRPr lang="en-GB" altLang="fr-FR" sz="1333"/>
              </a:p>
            </p:txBody>
          </p:sp>
          <p:sp>
            <p:nvSpPr>
              <p:cNvPr id="711" name="Rectangle 710"/>
              <p:cNvSpPr>
                <a:spLocks noChangeArrowheads="1"/>
              </p:cNvSpPr>
              <p:nvPr/>
            </p:nvSpPr>
            <p:spPr bwMode="auto">
              <a:xfrm>
                <a:off x="3292" y="2383"/>
                <a:ext cx="442"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a:lstStyle>
              <a:p>
                <a:pPr eaLnBrk="0" hangingPunct="0"/>
                <a:r>
                  <a:rPr lang="en-GB" altLang="fr-FR" sz="933">
                    <a:solidFill>
                      <a:srgbClr val="000000"/>
                    </a:solidFill>
                  </a:rPr>
                  <a:t>Physique</a:t>
                </a:r>
                <a:endParaRPr lang="en-GB" altLang="fr-FR" sz="1333"/>
              </a:p>
            </p:txBody>
          </p:sp>
        </p:grpSp>
      </p:grpSp>
      <p:sp>
        <p:nvSpPr>
          <p:cNvPr id="6" name="Rectangle 5"/>
          <p:cNvSpPr/>
          <p:nvPr/>
        </p:nvSpPr>
        <p:spPr>
          <a:xfrm>
            <a:off x="56009" y="3828515"/>
            <a:ext cx="11704987" cy="1957715"/>
          </a:xfrm>
          <a:prstGeom prst="rect">
            <a:avLst/>
          </a:prstGeom>
        </p:spPr>
        <p:txBody>
          <a:bodyPr wrap="square">
            <a:spAutoFit/>
          </a:bodyPr>
          <a:lstStyle/>
          <a:p>
            <a:pPr>
              <a:lnSpc>
                <a:spcPct val="90000"/>
              </a:lnSpc>
            </a:pPr>
            <a:r>
              <a:rPr lang="fr-FR" altLang="fr-FR" sz="1600" dirty="0">
                <a:solidFill>
                  <a:srgbClr val="FF3300"/>
                </a:solidFill>
              </a:rPr>
              <a:t>Couche 1</a:t>
            </a:r>
            <a:r>
              <a:rPr lang="fr-FR" altLang="fr-FR" sz="1600" dirty="0"/>
              <a:t> </a:t>
            </a:r>
            <a:r>
              <a:rPr lang="fr-FR" altLang="fr-FR" sz="1200" dirty="0">
                <a:solidFill>
                  <a:srgbClr val="FF3300"/>
                </a:solidFill>
              </a:rPr>
              <a:t>:</a:t>
            </a:r>
            <a:r>
              <a:rPr lang="fr-FR" altLang="fr-FR" sz="1200" dirty="0"/>
              <a:t> </a:t>
            </a:r>
            <a:r>
              <a:rPr lang="fr-FR" altLang="fr-FR" sz="1600" dirty="0"/>
              <a:t>définit l’ensemble des moyens de transmission et de réception physique de l’information (A bis : MIC, Um gestion du multiplexage, codage correcteur d’erreur, mesures radio) </a:t>
            </a:r>
            <a:r>
              <a:rPr lang="fr-FR" altLang="fr-FR" sz="1600" b="1" dirty="0">
                <a:solidFill>
                  <a:schemeClr val="accent6">
                    <a:lumMod val="60000"/>
                    <a:lumOff val="40000"/>
                  </a:schemeClr>
                </a:solidFill>
                <a:sym typeface="Wingdings" panose="05000000000000000000" pitchFamily="2" charset="2"/>
              </a:rPr>
              <a:t> BTS</a:t>
            </a:r>
            <a:endParaRPr lang="fr-FR" altLang="fr-FR" sz="1600" b="1" dirty="0">
              <a:solidFill>
                <a:schemeClr val="accent6">
                  <a:lumMod val="60000"/>
                  <a:lumOff val="40000"/>
                </a:schemeClr>
              </a:solidFill>
            </a:endParaRPr>
          </a:p>
          <a:p>
            <a:pPr>
              <a:lnSpc>
                <a:spcPct val="90000"/>
              </a:lnSpc>
            </a:pPr>
            <a:r>
              <a:rPr lang="fr-FR" altLang="fr-FR" sz="1600" dirty="0">
                <a:solidFill>
                  <a:srgbClr val="FF3300"/>
                </a:solidFill>
              </a:rPr>
              <a:t>Couche 2 :</a:t>
            </a:r>
            <a:r>
              <a:rPr lang="fr-FR" altLang="fr-FR" sz="1600" dirty="0"/>
              <a:t> fiabilise la transmission entre deux équipement par un protocole LAPD et LAP mobile </a:t>
            </a:r>
            <a:r>
              <a:rPr lang="fr-FR" altLang="fr-FR" sz="1600" b="1" dirty="0">
                <a:solidFill>
                  <a:schemeClr val="accent6">
                    <a:lumMod val="60000"/>
                    <a:lumOff val="40000"/>
                  </a:schemeClr>
                </a:solidFill>
                <a:sym typeface="Wingdings" panose="05000000000000000000" pitchFamily="2" charset="2"/>
              </a:rPr>
              <a:t> BTS</a:t>
            </a:r>
            <a:endParaRPr lang="fr-FR" altLang="fr-FR" sz="1600" dirty="0"/>
          </a:p>
          <a:p>
            <a:pPr>
              <a:lnSpc>
                <a:spcPct val="90000"/>
              </a:lnSpc>
            </a:pPr>
            <a:r>
              <a:rPr lang="fr-FR" altLang="fr-FR" sz="1600" dirty="0">
                <a:solidFill>
                  <a:srgbClr val="FF3300"/>
                </a:solidFill>
              </a:rPr>
              <a:t>Couche 3 :</a:t>
            </a:r>
            <a:r>
              <a:rPr lang="fr-FR" altLang="fr-FR" sz="1600" dirty="0"/>
              <a:t> établit, maintient et libère des circuits commutés avec un abonné du réseau fixe et est divisée en 3 sous-couches </a:t>
            </a:r>
            <a:r>
              <a:rPr lang="fr-FR" altLang="fr-FR" sz="1600" b="1" dirty="0">
                <a:solidFill>
                  <a:schemeClr val="accent6">
                    <a:lumMod val="60000"/>
                    <a:lumOff val="40000"/>
                  </a:schemeClr>
                </a:solidFill>
                <a:sym typeface="Wingdings" panose="05000000000000000000" pitchFamily="2" charset="2"/>
              </a:rPr>
              <a:t> BSC</a:t>
            </a:r>
            <a:endParaRPr lang="fr-FR" altLang="fr-FR" sz="1600" dirty="0"/>
          </a:p>
          <a:p>
            <a:pPr lvl="1">
              <a:lnSpc>
                <a:spcPct val="90000"/>
              </a:lnSpc>
            </a:pPr>
            <a:r>
              <a:rPr lang="fr-FR" altLang="fr-FR" sz="1467" dirty="0"/>
              <a:t>Radio ressource mangement </a:t>
            </a:r>
            <a:r>
              <a:rPr lang="fr-FR" altLang="fr-FR" sz="1467" dirty="0">
                <a:solidFill>
                  <a:srgbClr val="FF3300"/>
                </a:solidFill>
              </a:rPr>
              <a:t>RR </a:t>
            </a:r>
            <a:r>
              <a:rPr lang="fr-FR" altLang="fr-FR" sz="1467" i="1" dirty="0">
                <a:solidFill>
                  <a:schemeClr val="accent5">
                    <a:lumMod val="75000"/>
                  </a:schemeClr>
                </a:solidFill>
              </a:rPr>
              <a:t>Sélection de cellule (choix de la porteuse), ouverture d’une connexion, contrôle en cours de communication, </a:t>
            </a:r>
            <a:r>
              <a:rPr lang="fr-FR" altLang="fr-FR" sz="1467" i="1" dirty="0" err="1">
                <a:solidFill>
                  <a:schemeClr val="accent5">
                    <a:lumMod val="75000"/>
                  </a:schemeClr>
                </a:solidFill>
              </a:rPr>
              <a:t>handover</a:t>
            </a:r>
            <a:r>
              <a:rPr lang="fr-FR" altLang="fr-FR" sz="1467" i="1" dirty="0">
                <a:solidFill>
                  <a:schemeClr val="accent5">
                    <a:lumMod val="75000"/>
                  </a:schemeClr>
                </a:solidFill>
              </a:rPr>
              <a:t>, terminaison</a:t>
            </a:r>
          </a:p>
          <a:p>
            <a:pPr lvl="1">
              <a:lnSpc>
                <a:spcPct val="90000"/>
              </a:lnSpc>
            </a:pPr>
            <a:r>
              <a:rPr lang="fr-FR" altLang="fr-FR" sz="1467" dirty="0" err="1"/>
              <a:t>Mobility</a:t>
            </a:r>
            <a:r>
              <a:rPr lang="fr-FR" altLang="fr-FR" sz="1467" dirty="0"/>
              <a:t> Management </a:t>
            </a:r>
            <a:r>
              <a:rPr lang="fr-FR" altLang="fr-FR" sz="1467" dirty="0">
                <a:solidFill>
                  <a:srgbClr val="FF3300"/>
                </a:solidFill>
              </a:rPr>
              <a:t>MM </a:t>
            </a:r>
            <a:r>
              <a:rPr lang="fr-FR" altLang="fr-FR" sz="1467" i="1" dirty="0">
                <a:solidFill>
                  <a:schemeClr val="accent5">
                    <a:lumMod val="75000"/>
                  </a:schemeClr>
                </a:solidFill>
              </a:rPr>
              <a:t>Gestion de l’itinérance, procédure de mise à jour de zone de localisation, Gestion de la sécurité</a:t>
            </a:r>
          </a:p>
          <a:p>
            <a:pPr lvl="1">
              <a:lnSpc>
                <a:spcPct val="90000"/>
              </a:lnSpc>
            </a:pPr>
            <a:r>
              <a:rPr lang="fr-FR" altLang="fr-FR" sz="1467" dirty="0" err="1"/>
              <a:t>Connection</a:t>
            </a:r>
            <a:r>
              <a:rPr lang="fr-FR" altLang="fr-FR" sz="1467" dirty="0"/>
              <a:t> Management </a:t>
            </a:r>
            <a:r>
              <a:rPr lang="fr-FR" altLang="fr-FR" sz="1467" dirty="0">
                <a:solidFill>
                  <a:srgbClr val="FF3300"/>
                </a:solidFill>
              </a:rPr>
              <a:t>CM </a:t>
            </a:r>
            <a:r>
              <a:rPr lang="fr-FR" altLang="fr-FR" sz="1200" i="1" dirty="0">
                <a:solidFill>
                  <a:schemeClr val="accent5">
                    <a:lumMod val="75000"/>
                  </a:schemeClr>
                </a:solidFill>
              </a:rPr>
              <a:t>Établissement et relâchement des appels</a:t>
            </a:r>
          </a:p>
          <a:p>
            <a:pPr lvl="1">
              <a:lnSpc>
                <a:spcPct val="90000"/>
              </a:lnSpc>
            </a:pPr>
            <a:endParaRPr lang="fr-FR" altLang="fr-FR" sz="1200" dirty="0">
              <a:solidFill>
                <a:srgbClr val="FF3300"/>
              </a:solidFill>
            </a:endParaRPr>
          </a:p>
        </p:txBody>
      </p:sp>
    </p:spTree>
    <p:extLst>
      <p:ext uri="{BB962C8B-B14F-4D97-AF65-F5344CB8AC3E}">
        <p14:creationId xmlns:p14="http://schemas.microsoft.com/office/powerpoint/2010/main" val="1954242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6717" y="260723"/>
            <a:ext cx="11521280" cy="553998"/>
          </a:xfrm>
        </p:spPr>
        <p:txBody>
          <a:bodyPr>
            <a:normAutofit fontScale="90000"/>
          </a:bodyPr>
          <a:lstStyle/>
          <a:p>
            <a:r>
              <a:rPr lang="fr-FR" dirty="0"/>
              <a:t>Focus </a:t>
            </a:r>
            <a:r>
              <a:rPr lang="fr-FR" dirty="0" err="1"/>
              <a:t>HandOver</a:t>
            </a:r>
            <a:r>
              <a:rPr lang="fr-FR" dirty="0"/>
              <a:t> (RR) </a:t>
            </a:r>
          </a:p>
        </p:txBody>
      </p:sp>
      <p:sp>
        <p:nvSpPr>
          <p:cNvPr id="3" name="Espace réservé de la date 2"/>
          <p:cNvSpPr>
            <a:spLocks noGrp="1"/>
          </p:cNvSpPr>
          <p:nvPr>
            <p:ph type="dt" sz="half" idx="2"/>
          </p:nvPr>
        </p:nvSpPr>
        <p:spPr/>
        <p:txBody>
          <a:bodyPr/>
          <a:lstStyle/>
          <a:p>
            <a:fld id="{58F6A228-9EF8-4EB6-B51D-1D4A416F9020}" type="datetime3">
              <a:rPr lang="fr-FR" smtClean="0"/>
              <a:pPr/>
              <a:t>20.09.23</a:t>
            </a:fld>
            <a:endParaRPr lang="fr-FR" dirty="0"/>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18</a:t>
            </a:fld>
            <a:endParaRPr lang="fr-FR" dirty="0"/>
          </a:p>
        </p:txBody>
      </p:sp>
      <p:sp>
        <p:nvSpPr>
          <p:cNvPr id="5" name="Rectangle 4"/>
          <p:cNvSpPr/>
          <p:nvPr/>
        </p:nvSpPr>
        <p:spPr>
          <a:xfrm>
            <a:off x="453653" y="829092"/>
            <a:ext cx="10717620" cy="2575770"/>
          </a:xfrm>
          <a:prstGeom prst="rect">
            <a:avLst/>
          </a:prstGeom>
        </p:spPr>
        <p:txBody>
          <a:bodyPr wrap="square">
            <a:spAutoFit/>
          </a:bodyPr>
          <a:lstStyle/>
          <a:p>
            <a:r>
              <a:rPr lang="fr-FR" altLang="fr-FR" sz="1467" dirty="0">
                <a:solidFill>
                  <a:srgbClr val="FF3300"/>
                </a:solidFill>
              </a:rPr>
              <a:t>Les causes</a:t>
            </a:r>
            <a:r>
              <a:rPr lang="fr-FR" altLang="fr-FR" sz="1467" dirty="0"/>
              <a:t> :</a:t>
            </a:r>
          </a:p>
          <a:p>
            <a:pPr lvl="1"/>
            <a:r>
              <a:rPr lang="fr-FR" altLang="fr-FR" sz="1467" dirty="0"/>
              <a:t>Transfert cellulaire (mobilité de l’utilisateur)</a:t>
            </a:r>
          </a:p>
          <a:p>
            <a:pPr lvl="1"/>
            <a:r>
              <a:rPr lang="fr-FR" altLang="fr-FR" sz="1467" dirty="0"/>
              <a:t>Éviter la rupture du lien</a:t>
            </a:r>
          </a:p>
          <a:p>
            <a:pPr lvl="1"/>
            <a:r>
              <a:rPr lang="fr-FR" altLang="fr-FR" sz="1467" dirty="0"/>
              <a:t>Équilibrer le trafic</a:t>
            </a:r>
          </a:p>
          <a:p>
            <a:pPr lvl="1"/>
            <a:r>
              <a:rPr lang="fr-FR" altLang="fr-FR" sz="1467" dirty="0"/>
              <a:t>Minimiser la consommation d’énergie</a:t>
            </a:r>
          </a:p>
          <a:p>
            <a:pPr lvl="1"/>
            <a:endParaRPr lang="fr-FR" altLang="fr-FR" sz="1467" dirty="0"/>
          </a:p>
          <a:p>
            <a:pPr marL="761981" lvl="1" indent="-304792">
              <a:buFont typeface="+mj-lt"/>
              <a:buAutoNum type="arabicPeriod"/>
            </a:pPr>
            <a:r>
              <a:rPr lang="fr-FR" altLang="fr-FR" sz="1467" b="1" dirty="0" err="1"/>
              <a:t>Obervation</a:t>
            </a:r>
            <a:r>
              <a:rPr lang="fr-FR" altLang="fr-FR" sz="1467" b="1" dirty="0"/>
              <a:t> </a:t>
            </a:r>
            <a:r>
              <a:rPr lang="fr-FR" altLang="fr-FR" sz="1467" dirty="0"/>
              <a:t>(mesures)</a:t>
            </a:r>
          </a:p>
          <a:p>
            <a:pPr marL="761981" lvl="1" indent="-304792">
              <a:buFont typeface="+mj-lt"/>
              <a:buAutoNum type="arabicPeriod"/>
            </a:pPr>
            <a:r>
              <a:rPr lang="fr-FR" altLang="fr-FR" sz="1467" b="1" dirty="0"/>
              <a:t>Etablissement du nouveau canal </a:t>
            </a:r>
          </a:p>
          <a:p>
            <a:pPr marL="761981" lvl="1" indent="-304792">
              <a:buFont typeface="+mj-lt"/>
              <a:buAutoNum type="arabicPeriod"/>
            </a:pPr>
            <a:r>
              <a:rPr lang="fr-FR" altLang="fr-FR" sz="1467" b="1" dirty="0"/>
              <a:t>Transfert de la connexion vers le nouveau lien</a:t>
            </a:r>
          </a:p>
          <a:p>
            <a:pPr marL="761981" lvl="1" indent="-304792">
              <a:buFont typeface="+mj-lt"/>
              <a:buAutoNum type="arabicPeriod"/>
            </a:pPr>
            <a:r>
              <a:rPr lang="fr-FR" altLang="fr-FR" sz="1467" b="1" dirty="0"/>
              <a:t>Libération de l’ancien</a:t>
            </a:r>
          </a:p>
          <a:p>
            <a:pPr lvl="1"/>
            <a:endParaRPr lang="fr-FR" sz="1467" dirty="0"/>
          </a:p>
        </p:txBody>
      </p:sp>
      <p:sp>
        <p:nvSpPr>
          <p:cNvPr id="7" name="Rectangle 6"/>
          <p:cNvSpPr/>
          <p:nvPr/>
        </p:nvSpPr>
        <p:spPr>
          <a:xfrm>
            <a:off x="5188688" y="1029971"/>
            <a:ext cx="6096000" cy="769634"/>
          </a:xfrm>
          <a:prstGeom prst="rect">
            <a:avLst/>
          </a:prstGeom>
        </p:spPr>
        <p:txBody>
          <a:bodyPr>
            <a:spAutoFit/>
          </a:bodyPr>
          <a:lstStyle/>
          <a:p>
            <a:r>
              <a:rPr lang="fr-FR" altLang="fr-FR" sz="1467" dirty="0"/>
              <a:t>Pas d’algorithme imposé dans la norme GSM</a:t>
            </a:r>
          </a:p>
          <a:p>
            <a:pPr lvl="1"/>
            <a:r>
              <a:rPr lang="fr-FR" altLang="fr-FR" sz="1467" dirty="0"/>
              <a:t>Le HO est </a:t>
            </a:r>
            <a:r>
              <a:rPr lang="fr-FR" altLang="fr-FR" sz="1467" b="1" dirty="0"/>
              <a:t>décidé par le réseau </a:t>
            </a:r>
          </a:p>
          <a:p>
            <a:pPr lvl="1"/>
            <a:r>
              <a:rPr lang="fr-FR" altLang="fr-FR" sz="1467" dirty="0"/>
              <a:t>Chaque opérateur établit une liste de critères</a:t>
            </a:r>
          </a:p>
        </p:txBody>
      </p:sp>
      <p:sp>
        <p:nvSpPr>
          <p:cNvPr id="8" name="Flèche droite 7"/>
          <p:cNvSpPr/>
          <p:nvPr/>
        </p:nvSpPr>
        <p:spPr>
          <a:xfrm>
            <a:off x="5812461" y="2466754"/>
            <a:ext cx="538720" cy="255181"/>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712" name="Rectangle 711"/>
          <p:cNvSpPr/>
          <p:nvPr/>
        </p:nvSpPr>
        <p:spPr>
          <a:xfrm>
            <a:off x="6351182" y="2307086"/>
            <a:ext cx="4097079" cy="543867"/>
          </a:xfrm>
          <a:prstGeom prst="rect">
            <a:avLst/>
          </a:prstGeom>
        </p:spPr>
        <p:txBody>
          <a:bodyPr wrap="square">
            <a:spAutoFit/>
          </a:bodyPr>
          <a:lstStyle/>
          <a:p>
            <a:r>
              <a:rPr lang="fr-FR" altLang="fr-FR" sz="1467" dirty="0"/>
              <a:t>Hard </a:t>
            </a:r>
            <a:r>
              <a:rPr lang="fr-FR" altLang="fr-FR" sz="1467" dirty="0" err="1"/>
              <a:t>Handover</a:t>
            </a:r>
            <a:r>
              <a:rPr lang="fr-FR" altLang="fr-FR" sz="1467" dirty="0"/>
              <a:t> : arrêt de la transmission durant la mobilité</a:t>
            </a: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107" y="3209232"/>
            <a:ext cx="5606903" cy="3301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0979" y="3031147"/>
            <a:ext cx="4660900"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7443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2171" y="2211765"/>
            <a:ext cx="3889828" cy="2257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a:spLocks noGrp="1"/>
          </p:cNvSpPr>
          <p:nvPr>
            <p:ph type="title"/>
          </p:nvPr>
        </p:nvSpPr>
        <p:spPr>
          <a:xfrm>
            <a:off x="276717" y="260723"/>
            <a:ext cx="11521280" cy="553998"/>
          </a:xfrm>
        </p:spPr>
        <p:txBody>
          <a:bodyPr>
            <a:normAutofit fontScale="90000"/>
          </a:bodyPr>
          <a:lstStyle/>
          <a:p>
            <a:r>
              <a:rPr lang="fr-FR" dirty="0"/>
              <a:t>Focus Contrôle de puissance (RR) </a:t>
            </a:r>
          </a:p>
        </p:txBody>
      </p:sp>
      <p:sp>
        <p:nvSpPr>
          <p:cNvPr id="3" name="Espace réservé de la date 2"/>
          <p:cNvSpPr>
            <a:spLocks noGrp="1"/>
          </p:cNvSpPr>
          <p:nvPr>
            <p:ph type="dt" sz="half" idx="2"/>
          </p:nvPr>
        </p:nvSpPr>
        <p:spPr/>
        <p:txBody>
          <a:bodyPr/>
          <a:lstStyle/>
          <a:p>
            <a:fld id="{58F6A228-9EF8-4EB6-B51D-1D4A416F9020}" type="datetime3">
              <a:rPr lang="fr-FR" smtClean="0"/>
              <a:pPr/>
              <a:t>20.09.23</a:t>
            </a:fld>
            <a:endParaRPr lang="fr-FR" dirty="0"/>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19</a:t>
            </a:fld>
            <a:endParaRPr lang="fr-FR" dirty="0"/>
          </a:p>
        </p:txBody>
      </p:sp>
      <p:sp>
        <p:nvSpPr>
          <p:cNvPr id="5" name="Rectangle 4"/>
          <p:cNvSpPr/>
          <p:nvPr/>
        </p:nvSpPr>
        <p:spPr>
          <a:xfrm>
            <a:off x="453653" y="829092"/>
            <a:ext cx="10717620" cy="2575770"/>
          </a:xfrm>
          <a:prstGeom prst="rect">
            <a:avLst/>
          </a:prstGeom>
        </p:spPr>
        <p:txBody>
          <a:bodyPr wrap="square">
            <a:spAutoFit/>
          </a:bodyPr>
          <a:lstStyle/>
          <a:p>
            <a:r>
              <a:rPr lang="fr-FR" altLang="fr-FR" sz="1467" dirty="0"/>
              <a:t>Permet d’ajuster la puissance émise à ce qui est nécessaire pour réaliser la communication en UL et DL, permet également de limiter la consommation d’</a:t>
            </a:r>
            <a:r>
              <a:rPr lang="fr-FR" altLang="fr-FR" sz="1467" dirty="0" err="1"/>
              <a:t>energie</a:t>
            </a:r>
            <a:r>
              <a:rPr lang="fr-FR" altLang="fr-FR" sz="1467" dirty="0"/>
              <a:t>.. </a:t>
            </a:r>
            <a:r>
              <a:rPr lang="fr-FR" altLang="fr-FR" sz="1467" dirty="0">
                <a:sym typeface="Wingdings" panose="05000000000000000000" pitchFamily="2" charset="2"/>
              </a:rPr>
              <a:t> contrôle par le BSC</a:t>
            </a:r>
          </a:p>
          <a:p>
            <a:pPr lvl="1"/>
            <a:endParaRPr lang="fr-FR" altLang="fr-FR" sz="1467" dirty="0">
              <a:sym typeface="Wingdings" panose="05000000000000000000" pitchFamily="2" charset="2"/>
            </a:endParaRPr>
          </a:p>
          <a:p>
            <a:pPr lvl="1"/>
            <a:r>
              <a:rPr lang="fr-FR" altLang="fr-FR" sz="1467" dirty="0">
                <a:sym typeface="Wingdings" panose="05000000000000000000" pitchFamily="2" charset="2"/>
              </a:rPr>
              <a:t>BTS : le MS remonte périodiquement (~500ms) son niveau de réception (RSSI, BER, TOA) jusqu’au BSC qui indique à la BTS si up ou down (décision possible à chaque période) pas </a:t>
            </a:r>
            <a:r>
              <a:rPr lang="fr-FR" altLang="fr-FR" sz="1467" dirty="0" err="1">
                <a:sym typeface="Wingdings" panose="05000000000000000000" pitchFamily="2" charset="2"/>
              </a:rPr>
              <a:t>pas</a:t>
            </a:r>
            <a:r>
              <a:rPr lang="fr-FR" altLang="fr-FR" sz="1467" dirty="0">
                <a:sym typeface="Wingdings" panose="05000000000000000000" pitchFamily="2" charset="2"/>
              </a:rPr>
              <a:t> de 2dB</a:t>
            </a:r>
          </a:p>
          <a:p>
            <a:pPr lvl="1"/>
            <a:endParaRPr lang="fr-FR" altLang="fr-FR" sz="1467" dirty="0">
              <a:sym typeface="Wingdings" panose="05000000000000000000" pitchFamily="2" charset="2"/>
            </a:endParaRPr>
          </a:p>
          <a:p>
            <a:pPr lvl="1"/>
            <a:r>
              <a:rPr lang="fr-FR" altLang="fr-FR" sz="1467" dirty="0">
                <a:sym typeface="Wingdings" panose="05000000000000000000" pitchFamily="2" charset="2"/>
              </a:rPr>
              <a:t>MS : </a:t>
            </a:r>
            <a:r>
              <a:rPr lang="fr-FR" altLang="fr-FR" sz="1467" dirty="0"/>
              <a:t> la BTS remonte le niveau de réception ul du MS vers le BSC qui indique au MS si up ou down pas </a:t>
            </a:r>
            <a:r>
              <a:rPr lang="fr-FR" altLang="fr-FR" sz="1467" dirty="0" err="1"/>
              <a:t>pas</a:t>
            </a:r>
            <a:r>
              <a:rPr lang="fr-FR" altLang="fr-FR" sz="1467" dirty="0"/>
              <a:t> de 2dB</a:t>
            </a:r>
          </a:p>
          <a:p>
            <a:pPr lvl="1"/>
            <a:endParaRPr lang="fr-FR" altLang="fr-FR" sz="1467" b="1" dirty="0"/>
          </a:p>
          <a:p>
            <a:pPr lvl="1"/>
            <a:r>
              <a:rPr lang="fr-FR" altLang="fr-FR" sz="1467" dirty="0"/>
              <a:t>Rq : c’est à cette étape que le BSC peut aussi décider d’un HO</a:t>
            </a:r>
          </a:p>
          <a:p>
            <a:pPr lvl="1"/>
            <a:endParaRPr lang="fr-FR" altLang="fr-FR" sz="1467" b="1" dirty="0"/>
          </a:p>
          <a:p>
            <a:r>
              <a:rPr lang="fr-FR" altLang="fr-FR" sz="1467" b="1" dirty="0"/>
              <a:t>Applicable uniquement sur TCH ou SDCCH </a:t>
            </a:r>
            <a:r>
              <a:rPr lang="fr-FR" altLang="fr-FR" sz="1467" dirty="0"/>
              <a:t>(pas sur le BCCH)</a:t>
            </a:r>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1209" y="3554038"/>
            <a:ext cx="5995305" cy="26549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Connecteur droit avec flèche 8"/>
          <p:cNvCxnSpPr/>
          <p:nvPr/>
        </p:nvCxnSpPr>
        <p:spPr>
          <a:xfrm>
            <a:off x="7532916" y="1799773"/>
            <a:ext cx="566057" cy="30817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7532915" y="4963650"/>
            <a:ext cx="3702039" cy="318100"/>
          </a:xfrm>
          <a:prstGeom prst="rect">
            <a:avLst/>
          </a:prstGeom>
          <a:noFill/>
        </p:spPr>
        <p:txBody>
          <a:bodyPr wrap="none" rtlCol="0">
            <a:spAutoFit/>
          </a:bodyPr>
          <a:lstStyle/>
          <a:p>
            <a:r>
              <a:rPr lang="fr-FR" sz="1467" dirty="0"/>
              <a:t>Le BSC convertit ces données en </a:t>
            </a:r>
            <a:r>
              <a:rPr lang="fr-FR" sz="1467" dirty="0" err="1"/>
              <a:t>RxLev,RxQual</a:t>
            </a:r>
            <a:endParaRPr lang="fr-FR" sz="1467" dirty="0"/>
          </a:p>
        </p:txBody>
      </p:sp>
    </p:spTree>
    <p:extLst>
      <p:ext uri="{BB962C8B-B14F-4D97-AF65-F5344CB8AC3E}">
        <p14:creationId xmlns:p14="http://schemas.microsoft.com/office/powerpoint/2010/main" val="2281716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3">
            <a:extLst>
              <a:ext uri="{FF2B5EF4-FFF2-40B4-BE49-F238E27FC236}">
                <a16:creationId xmlns:a16="http://schemas.microsoft.com/office/drawing/2014/main" id="{8B09766E-0D1A-998F-C074-7CD07AE43F9D}"/>
              </a:ext>
            </a:extLst>
          </p:cNvPr>
          <p:cNvSpPr>
            <a:spLocks noGrp="1"/>
          </p:cNvSpPr>
          <p:nvPr>
            <p:ph type="sldNum" sz="quarter" idx="10"/>
          </p:nvPr>
        </p:nvSpPr>
        <p:spPr bwMode="auto">
          <a:xfrm>
            <a:off x="6781800" y="6477000"/>
            <a:ext cx="2209800" cy="3810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GB"/>
            </a:defPPr>
            <a:lvl1pPr algn="r" rtl="0" eaLnBrk="0" fontAlgn="base" hangingPunct="0">
              <a:spcBef>
                <a:spcPct val="0"/>
              </a:spcBef>
              <a:spcAft>
                <a:spcPct val="0"/>
              </a:spcAft>
              <a:defRPr sz="1400" kern="1200" smtClean="0">
                <a:solidFill>
                  <a:schemeClr val="tx1"/>
                </a:solidFill>
                <a:latin typeface="+mn-lt"/>
                <a:ea typeface="+mn-ea"/>
                <a:cs typeface="+mn-cs"/>
              </a:defRPr>
            </a:lvl1pPr>
            <a:lvl2pPr marL="457200" algn="l" rtl="0" eaLnBrk="0" fontAlgn="base" hangingPunct="0">
              <a:spcBef>
                <a:spcPct val="0"/>
              </a:spcBef>
              <a:spcAft>
                <a:spcPct val="0"/>
              </a:spcAft>
              <a:defRPr sz="1200" kern="1200">
                <a:solidFill>
                  <a:schemeClr val="tx1"/>
                </a:solidFill>
                <a:latin typeface="Helvetica 55 Roman" pitchFamily="34" charset="0"/>
                <a:ea typeface="+mn-ea"/>
                <a:cs typeface="+mn-cs"/>
              </a:defRPr>
            </a:lvl2pPr>
            <a:lvl3pPr marL="914400" algn="l" rtl="0" eaLnBrk="0" fontAlgn="base" hangingPunct="0">
              <a:spcBef>
                <a:spcPct val="0"/>
              </a:spcBef>
              <a:spcAft>
                <a:spcPct val="0"/>
              </a:spcAft>
              <a:defRPr sz="1200" kern="1200">
                <a:solidFill>
                  <a:schemeClr val="tx1"/>
                </a:solidFill>
                <a:latin typeface="Helvetica 55 Roman" pitchFamily="34" charset="0"/>
                <a:ea typeface="+mn-ea"/>
                <a:cs typeface="+mn-cs"/>
              </a:defRPr>
            </a:lvl3pPr>
            <a:lvl4pPr marL="1371600" algn="l" rtl="0" eaLnBrk="0" fontAlgn="base" hangingPunct="0">
              <a:spcBef>
                <a:spcPct val="0"/>
              </a:spcBef>
              <a:spcAft>
                <a:spcPct val="0"/>
              </a:spcAft>
              <a:defRPr sz="1200" kern="1200">
                <a:solidFill>
                  <a:schemeClr val="tx1"/>
                </a:solidFill>
                <a:latin typeface="Helvetica 55 Roman" pitchFamily="34" charset="0"/>
                <a:ea typeface="+mn-ea"/>
                <a:cs typeface="+mn-cs"/>
              </a:defRPr>
            </a:lvl4pPr>
            <a:lvl5pPr marL="1828800" algn="l" rtl="0" eaLnBrk="0" fontAlgn="base" hangingPunct="0">
              <a:spcBef>
                <a:spcPct val="0"/>
              </a:spcBef>
              <a:spcAft>
                <a:spcPct val="0"/>
              </a:spcAft>
              <a:defRPr sz="1200" kern="1200">
                <a:solidFill>
                  <a:schemeClr val="tx1"/>
                </a:solidFill>
                <a:latin typeface="Helvetica 55 Roman" pitchFamily="34" charset="0"/>
                <a:ea typeface="+mn-ea"/>
                <a:cs typeface="+mn-cs"/>
              </a:defRPr>
            </a:lvl5pPr>
            <a:lvl6pPr marL="2286000" algn="l" defTabSz="914400" rtl="0" eaLnBrk="1" latinLnBrk="0" hangingPunct="1">
              <a:defRPr sz="1200" kern="1200">
                <a:solidFill>
                  <a:schemeClr val="tx1"/>
                </a:solidFill>
                <a:latin typeface="Helvetica 55 Roman" pitchFamily="34" charset="0"/>
                <a:ea typeface="+mn-ea"/>
                <a:cs typeface="+mn-cs"/>
              </a:defRPr>
            </a:lvl6pPr>
            <a:lvl7pPr marL="2743200" algn="l" defTabSz="914400" rtl="0" eaLnBrk="1" latinLnBrk="0" hangingPunct="1">
              <a:defRPr sz="1200" kern="1200">
                <a:solidFill>
                  <a:schemeClr val="tx1"/>
                </a:solidFill>
                <a:latin typeface="Helvetica 55 Roman" pitchFamily="34" charset="0"/>
                <a:ea typeface="+mn-ea"/>
                <a:cs typeface="+mn-cs"/>
              </a:defRPr>
            </a:lvl7pPr>
            <a:lvl8pPr marL="3200400" algn="l" defTabSz="914400" rtl="0" eaLnBrk="1" latinLnBrk="0" hangingPunct="1">
              <a:defRPr sz="1200" kern="1200">
                <a:solidFill>
                  <a:schemeClr val="tx1"/>
                </a:solidFill>
                <a:latin typeface="Helvetica 55 Roman" pitchFamily="34" charset="0"/>
                <a:ea typeface="+mn-ea"/>
                <a:cs typeface="+mn-cs"/>
              </a:defRPr>
            </a:lvl8pPr>
            <a:lvl9pPr marL="3657600" algn="l" defTabSz="914400" rtl="0" eaLnBrk="1" latinLnBrk="0" hangingPunct="1">
              <a:defRPr sz="1200" kern="1200">
                <a:solidFill>
                  <a:schemeClr val="tx1"/>
                </a:solidFill>
                <a:latin typeface="Helvetica 55 Roman" pitchFamily="34" charset="0"/>
                <a:ea typeface="+mn-ea"/>
                <a:cs typeface="+mn-cs"/>
              </a:defRPr>
            </a:lvl9pPr>
          </a:lstStyle>
          <a:p>
            <a:pPr>
              <a:defRPr/>
            </a:pPr>
            <a:fld id="{E2793C4D-E08D-40A5-B8D8-9070387ED677}" type="slidenum">
              <a:rPr lang="en-GB" altLang="fr-FR" smtClean="0"/>
              <a:pPr>
                <a:defRPr/>
              </a:pPr>
              <a:t>2</a:t>
            </a:fld>
            <a:endParaRPr lang="en-GB" altLang="fr-FR"/>
          </a:p>
        </p:txBody>
      </p:sp>
      <p:sp>
        <p:nvSpPr>
          <p:cNvPr id="23555" name="Rectangle 6">
            <a:extLst>
              <a:ext uri="{FF2B5EF4-FFF2-40B4-BE49-F238E27FC236}">
                <a16:creationId xmlns:a16="http://schemas.microsoft.com/office/drawing/2014/main" id="{59165258-D1AB-2FF2-6338-0985DB7910B2}"/>
              </a:ext>
            </a:extLst>
          </p:cNvPr>
          <p:cNvSpPr>
            <a:spLocks noGrp="1" noChangeArrowheads="1"/>
          </p:cNvSpPr>
          <p:nvPr>
            <p:ph type="title"/>
          </p:nvPr>
        </p:nvSpPr>
        <p:spPr>
          <a:xfrm>
            <a:off x="2738890" y="572397"/>
            <a:ext cx="9762218" cy="919804"/>
          </a:xfrm>
        </p:spPr>
        <p:txBody>
          <a:bodyPr>
            <a:normAutofit fontScale="90000"/>
          </a:bodyPr>
          <a:lstStyle/>
          <a:p>
            <a:r>
              <a:rPr lang="fr-FR" altLang="fr-FR" dirty="0"/>
              <a:t>BSS Architecture</a:t>
            </a:r>
            <a:br>
              <a:rPr lang="fr-FR" altLang="fr-FR" dirty="0"/>
            </a:br>
            <a:r>
              <a:rPr lang="fr-FR" altLang="fr-FR" sz="2800" dirty="0"/>
              <a:t>BTS: Base Transceiver Station</a:t>
            </a:r>
          </a:p>
        </p:txBody>
      </p:sp>
      <p:sp>
        <p:nvSpPr>
          <p:cNvPr id="23556" name="Rectangle 7">
            <a:extLst>
              <a:ext uri="{FF2B5EF4-FFF2-40B4-BE49-F238E27FC236}">
                <a16:creationId xmlns:a16="http://schemas.microsoft.com/office/drawing/2014/main" id="{692C590C-7F00-820F-7BEA-D0245D0A54BE}"/>
              </a:ext>
            </a:extLst>
          </p:cNvPr>
          <p:cNvSpPr>
            <a:spLocks noGrp="1" noChangeArrowheads="1"/>
          </p:cNvSpPr>
          <p:nvPr>
            <p:ph type="body" idx="1"/>
          </p:nvPr>
        </p:nvSpPr>
        <p:spPr>
          <a:xfrm>
            <a:off x="2292775" y="2243648"/>
            <a:ext cx="7677727" cy="2492990"/>
          </a:xfrm>
        </p:spPr>
        <p:txBody>
          <a:bodyPr>
            <a:normAutofit fontScale="70000" lnSpcReduction="20000"/>
          </a:bodyPr>
          <a:lstStyle/>
          <a:p>
            <a:endParaRPr lang="fr-FR" altLang="fr-FR"/>
          </a:p>
          <a:p>
            <a:r>
              <a:rPr lang="fr-FR" altLang="fr-FR"/>
              <a:t>La BTS est un équipement d’émission/réception radio</a:t>
            </a:r>
          </a:p>
          <a:p>
            <a:endParaRPr lang="fr-FR" altLang="fr-FR"/>
          </a:p>
          <a:p>
            <a:r>
              <a:rPr lang="fr-FR" altLang="fr-FR"/>
              <a:t>Il comprend: </a:t>
            </a:r>
          </a:p>
          <a:p>
            <a:pPr lvl="1"/>
            <a:r>
              <a:rPr lang="fr-FR" altLang="fr-FR"/>
              <a:t>Les éléments d’émission et de réception ainsi que tout le traitement du signal spécifique à l’interface radio: </a:t>
            </a:r>
            <a:r>
              <a:rPr lang="fr-FR" altLang="fr-FR" b="1">
                <a:solidFill>
                  <a:srgbClr val="FF6600"/>
                </a:solidFill>
              </a:rPr>
              <a:t>TRX</a:t>
            </a:r>
            <a:r>
              <a:rPr lang="fr-FR" altLang="fr-FR"/>
              <a:t>s (Transceivers).</a:t>
            </a:r>
          </a:p>
          <a:p>
            <a:pPr lvl="1"/>
            <a:r>
              <a:rPr lang="fr-FR" altLang="fr-FR"/>
              <a:t>Les systèmes de couplage et les antennes </a:t>
            </a:r>
          </a:p>
          <a:p>
            <a:pPr lvl="1"/>
            <a:r>
              <a:rPr lang="fr-FR" altLang="fr-FR"/>
              <a:t>Une unité “Base Common Function” (BCF), qui prend en charge la synchronisation, l’interface avec le BSC, …</a:t>
            </a:r>
          </a:p>
        </p:txBody>
      </p:sp>
      <p:pic>
        <p:nvPicPr>
          <p:cNvPr id="293896" name="2 - OTC GSM Architecture504.WAV">
            <a:hlinkClick r:id="" action="ppaction://media"/>
            <a:extLst>
              <a:ext uri="{FF2B5EF4-FFF2-40B4-BE49-F238E27FC236}">
                <a16:creationId xmlns:a16="http://schemas.microsoft.com/office/drawing/2014/main" id="{2A514DC9-BE92-430A-7325-581CB853A501}"/>
              </a:ext>
            </a:extLst>
          </p:cNvPr>
          <p:cNvPicPr>
            <a:picLocks noRot="1" noChangeAspect="1" noChangeArrowheads="1"/>
          </p:cNvPicPr>
          <p:nvPr>
            <a:audioFile r:link="rId1"/>
          </p:nvPr>
        </p:nvPicPr>
        <p:blipFill>
          <a:blip r:embed="rId4">
            <a:extLst>
              <a:ext uri="{28A0092B-C50C-407E-A947-70E740481C1C}">
                <a14:useLocalDpi xmlns:a14="http://schemas.microsoft.com/office/drawing/2010/main" val="0"/>
              </a:ext>
            </a:extLst>
          </a:blip>
          <a:srcRect/>
          <a:stretch>
            <a:fillRect/>
          </a:stretch>
        </p:blipFill>
        <p:spPr bwMode="auto">
          <a:xfrm>
            <a:off x="10325100" y="65151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0873138"/>
      </p:ext>
    </p:extLst>
  </p:cSld>
  <p:clrMapOvr>
    <a:masterClrMapping/>
  </p:clrMapOvr>
  <p:transition advTm="18500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9389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9389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6717" y="260723"/>
            <a:ext cx="11521280" cy="553998"/>
          </a:xfrm>
        </p:spPr>
        <p:txBody>
          <a:bodyPr>
            <a:normAutofit fontScale="90000"/>
          </a:bodyPr>
          <a:lstStyle/>
          <a:p>
            <a:r>
              <a:rPr lang="fr-FR" dirty="0"/>
              <a:t>Focus Localisation (MM) </a:t>
            </a:r>
          </a:p>
        </p:txBody>
      </p:sp>
      <p:sp>
        <p:nvSpPr>
          <p:cNvPr id="3" name="Espace réservé de la date 2"/>
          <p:cNvSpPr>
            <a:spLocks noGrp="1"/>
          </p:cNvSpPr>
          <p:nvPr>
            <p:ph type="dt" sz="half" idx="2"/>
          </p:nvPr>
        </p:nvSpPr>
        <p:spPr/>
        <p:txBody>
          <a:bodyPr/>
          <a:lstStyle/>
          <a:p>
            <a:fld id="{58F6A228-9EF8-4EB6-B51D-1D4A416F9020}" type="datetime3">
              <a:rPr lang="fr-FR" smtClean="0"/>
              <a:pPr/>
              <a:t>20.09.23</a:t>
            </a:fld>
            <a:endParaRPr lang="fr-FR" dirty="0"/>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20</a:t>
            </a:fld>
            <a:endParaRPr lang="fr-FR" dirty="0"/>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5214" y="779721"/>
            <a:ext cx="3541215" cy="2559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453655" y="814932"/>
            <a:ext cx="6889899" cy="1902316"/>
          </a:xfrm>
          <a:prstGeom prst="rect">
            <a:avLst/>
          </a:prstGeom>
        </p:spPr>
        <p:txBody>
          <a:bodyPr wrap="square">
            <a:spAutoFit/>
          </a:bodyPr>
          <a:lstStyle/>
          <a:p>
            <a:pPr>
              <a:lnSpc>
                <a:spcPct val="90000"/>
              </a:lnSpc>
            </a:pPr>
            <a:r>
              <a:rPr lang="fr-FR" altLang="fr-FR" sz="2400" dirty="0"/>
              <a:t>États d’un mobile</a:t>
            </a:r>
          </a:p>
          <a:p>
            <a:pPr lvl="1">
              <a:lnSpc>
                <a:spcPct val="90000"/>
              </a:lnSpc>
            </a:pPr>
            <a:r>
              <a:rPr lang="fr-FR" altLang="fr-FR" sz="1600" dirty="0">
                <a:solidFill>
                  <a:srgbClr val="FF3300"/>
                </a:solidFill>
              </a:rPr>
              <a:t>Éteint</a:t>
            </a:r>
          </a:p>
          <a:p>
            <a:pPr lvl="2">
              <a:lnSpc>
                <a:spcPct val="90000"/>
              </a:lnSpc>
            </a:pPr>
            <a:r>
              <a:rPr lang="fr-FR" altLang="fr-FR" sz="1467" dirty="0"/>
              <a:t>mémorisation de la dernière localisation connue</a:t>
            </a:r>
          </a:p>
          <a:p>
            <a:pPr lvl="2">
              <a:lnSpc>
                <a:spcPct val="90000"/>
              </a:lnSpc>
            </a:pPr>
            <a:r>
              <a:rPr lang="fr-FR" altLang="fr-FR" sz="1467" dirty="0"/>
              <a:t>Commutation sur la messagerie</a:t>
            </a:r>
          </a:p>
          <a:p>
            <a:pPr lvl="1">
              <a:lnSpc>
                <a:spcPct val="90000"/>
              </a:lnSpc>
            </a:pPr>
            <a:r>
              <a:rPr lang="fr-FR" altLang="fr-FR" sz="1600" dirty="0">
                <a:solidFill>
                  <a:srgbClr val="FF3300"/>
                </a:solidFill>
              </a:rPr>
              <a:t>Idle</a:t>
            </a:r>
          </a:p>
          <a:p>
            <a:pPr lvl="2">
              <a:lnSpc>
                <a:spcPct val="90000"/>
              </a:lnSpc>
            </a:pPr>
            <a:r>
              <a:rPr lang="fr-FR" altLang="fr-FR" sz="1467" dirty="0"/>
              <a:t>Informe régulièrement le réseau de ses changements de localisation (IMSI-</a:t>
            </a:r>
            <a:r>
              <a:rPr lang="fr-FR" altLang="fr-FR" sz="1467" dirty="0" err="1"/>
              <a:t>attached</a:t>
            </a:r>
            <a:r>
              <a:rPr lang="fr-FR" altLang="fr-FR" sz="1467" dirty="0"/>
              <a:t>)</a:t>
            </a:r>
          </a:p>
          <a:p>
            <a:pPr lvl="1">
              <a:lnSpc>
                <a:spcPct val="90000"/>
              </a:lnSpc>
            </a:pPr>
            <a:r>
              <a:rPr lang="fr-FR" altLang="fr-FR" sz="1600" dirty="0">
                <a:solidFill>
                  <a:srgbClr val="FF3300"/>
                </a:solidFill>
              </a:rPr>
              <a:t>actif</a:t>
            </a:r>
          </a:p>
        </p:txBody>
      </p:sp>
      <p:sp>
        <p:nvSpPr>
          <p:cNvPr id="9" name="Rectangle 8"/>
          <p:cNvSpPr/>
          <p:nvPr/>
        </p:nvSpPr>
        <p:spPr>
          <a:xfrm>
            <a:off x="453655" y="2851931"/>
            <a:ext cx="7111560" cy="2231316"/>
          </a:xfrm>
          <a:prstGeom prst="rect">
            <a:avLst/>
          </a:prstGeom>
        </p:spPr>
        <p:txBody>
          <a:bodyPr wrap="square">
            <a:spAutoFit/>
          </a:bodyPr>
          <a:lstStyle/>
          <a:p>
            <a:pPr>
              <a:lnSpc>
                <a:spcPct val="80000"/>
              </a:lnSpc>
            </a:pPr>
            <a:r>
              <a:rPr lang="fr-FR" altLang="fr-FR" sz="2400" dirty="0"/>
              <a:t>Deux mécanismes de base : </a:t>
            </a:r>
          </a:p>
          <a:p>
            <a:pPr lvl="1">
              <a:lnSpc>
                <a:spcPct val="80000"/>
              </a:lnSpc>
            </a:pPr>
            <a:r>
              <a:rPr lang="fr-FR" altLang="fr-FR" sz="1600" dirty="0">
                <a:solidFill>
                  <a:srgbClr val="FF3300"/>
                </a:solidFill>
              </a:rPr>
              <a:t>Localisation à la cellule prés</a:t>
            </a:r>
            <a:r>
              <a:rPr lang="fr-FR" altLang="fr-FR" sz="1600" dirty="0"/>
              <a:t> </a:t>
            </a:r>
          </a:p>
          <a:p>
            <a:pPr lvl="2">
              <a:lnSpc>
                <a:spcPct val="80000"/>
              </a:lnSpc>
            </a:pPr>
            <a:r>
              <a:rPr lang="fr-FR" altLang="fr-FR" sz="1467" dirty="0"/>
              <a:t>Connaître la position exacte du mobile</a:t>
            </a:r>
          </a:p>
          <a:p>
            <a:pPr lvl="2">
              <a:lnSpc>
                <a:spcPct val="80000"/>
              </a:lnSpc>
            </a:pPr>
            <a:r>
              <a:rPr lang="fr-FR" altLang="fr-FR" sz="1467" dirty="0"/>
              <a:t>Lourde charge de signalisation</a:t>
            </a:r>
          </a:p>
          <a:p>
            <a:pPr lvl="2">
              <a:lnSpc>
                <a:spcPct val="80000"/>
              </a:lnSpc>
            </a:pPr>
            <a:r>
              <a:rPr lang="fr-FR" altLang="fr-FR" sz="1467" dirty="0">
                <a:sym typeface="Wingdings" pitchFamily="2" charset="2"/>
              </a:rPr>
              <a:t>Coût de localisation important mais pas de recherche (rapidité)</a:t>
            </a:r>
          </a:p>
          <a:p>
            <a:pPr lvl="2">
              <a:lnSpc>
                <a:spcPct val="80000"/>
              </a:lnSpc>
            </a:pPr>
            <a:endParaRPr lang="fr-FR" altLang="fr-FR" sz="1467" dirty="0"/>
          </a:p>
          <a:p>
            <a:pPr lvl="1">
              <a:lnSpc>
                <a:spcPct val="80000"/>
              </a:lnSpc>
            </a:pPr>
            <a:r>
              <a:rPr lang="fr-FR" altLang="fr-FR" sz="1600" dirty="0">
                <a:solidFill>
                  <a:srgbClr val="FF3300"/>
                </a:solidFill>
              </a:rPr>
              <a:t>Localisation vaste</a:t>
            </a:r>
            <a:r>
              <a:rPr lang="fr-FR" altLang="fr-FR" sz="1600" dirty="0"/>
              <a:t> </a:t>
            </a:r>
          </a:p>
          <a:p>
            <a:pPr lvl="2">
              <a:lnSpc>
                <a:spcPct val="80000"/>
              </a:lnSpc>
            </a:pPr>
            <a:r>
              <a:rPr lang="fr-FR" altLang="fr-FR" sz="1467" dirty="0"/>
              <a:t>Localisation sur un vaste ensemble de cellules</a:t>
            </a:r>
          </a:p>
          <a:p>
            <a:pPr lvl="2">
              <a:lnSpc>
                <a:spcPct val="80000"/>
              </a:lnSpc>
            </a:pPr>
            <a:r>
              <a:rPr lang="fr-FR" altLang="fr-FR" sz="1467" dirty="0"/>
              <a:t>Recherche avec </a:t>
            </a:r>
            <a:r>
              <a:rPr lang="fr-FR" altLang="fr-FR" sz="1467" i="1" dirty="0"/>
              <a:t>paging</a:t>
            </a:r>
            <a:r>
              <a:rPr lang="fr-FR" altLang="fr-FR" sz="1467" dirty="0"/>
              <a:t> : émettre des messages d’avis de recherche dans les cellules visitées dernièrement</a:t>
            </a:r>
          </a:p>
          <a:p>
            <a:pPr lvl="2">
              <a:lnSpc>
                <a:spcPct val="80000"/>
              </a:lnSpc>
            </a:pPr>
            <a:r>
              <a:rPr lang="fr-FR" altLang="fr-FR" sz="1467" dirty="0">
                <a:sym typeface="Wingdings" pitchFamily="2" charset="2"/>
              </a:rPr>
              <a:t>Coût de recherche élevé (signalisation élevée) mais coût de localisation faible</a:t>
            </a:r>
            <a:endParaRPr lang="fr-FR" sz="1333" dirty="0"/>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7695" y="3974432"/>
            <a:ext cx="3016251" cy="26606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ZoneTexte 9"/>
          <p:cNvSpPr txBox="1"/>
          <p:nvPr/>
        </p:nvSpPr>
        <p:spPr>
          <a:xfrm>
            <a:off x="3363036" y="5817008"/>
            <a:ext cx="4202179" cy="769634"/>
          </a:xfrm>
          <a:prstGeom prst="rect">
            <a:avLst/>
          </a:prstGeom>
          <a:noFill/>
        </p:spPr>
        <p:txBody>
          <a:bodyPr wrap="square" rtlCol="0">
            <a:spAutoFit/>
          </a:bodyPr>
          <a:lstStyle/>
          <a:p>
            <a:r>
              <a:rPr lang="fr-FR" sz="1467" dirty="0">
                <a:solidFill>
                  <a:schemeClr val="accent5">
                    <a:lumMod val="75000"/>
                  </a:schemeClr>
                </a:solidFill>
              </a:rPr>
              <a:t>En pratique 1 LA par BSC en général</a:t>
            </a:r>
          </a:p>
          <a:p>
            <a:r>
              <a:rPr lang="fr-FR" sz="1467" dirty="0" err="1">
                <a:solidFill>
                  <a:schemeClr val="accent5">
                    <a:lumMod val="75000"/>
                  </a:schemeClr>
                </a:solidFill>
              </a:rPr>
              <a:t>Routing</a:t>
            </a:r>
            <a:r>
              <a:rPr lang="fr-FR" sz="1467" dirty="0">
                <a:solidFill>
                  <a:schemeClr val="accent5">
                    <a:lumMod val="75000"/>
                  </a:schemeClr>
                </a:solidFill>
              </a:rPr>
              <a:t> Area en data et pas nécessairement le même recouvrement</a:t>
            </a:r>
          </a:p>
        </p:txBody>
      </p:sp>
    </p:spTree>
    <p:extLst>
      <p:ext uri="{BB962C8B-B14F-4D97-AF65-F5344CB8AC3E}">
        <p14:creationId xmlns:p14="http://schemas.microsoft.com/office/powerpoint/2010/main" val="40871638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6717" y="260723"/>
            <a:ext cx="11521280" cy="553998"/>
          </a:xfrm>
        </p:spPr>
        <p:txBody>
          <a:bodyPr>
            <a:normAutofit fontScale="90000"/>
          </a:bodyPr>
          <a:lstStyle/>
          <a:p>
            <a:r>
              <a:rPr lang="fr-FR" dirty="0"/>
              <a:t>Focus Connexion (CM) </a:t>
            </a:r>
          </a:p>
        </p:txBody>
      </p:sp>
      <p:sp>
        <p:nvSpPr>
          <p:cNvPr id="3" name="Espace réservé de la date 2"/>
          <p:cNvSpPr>
            <a:spLocks noGrp="1"/>
          </p:cNvSpPr>
          <p:nvPr>
            <p:ph type="dt" sz="half" idx="2"/>
          </p:nvPr>
        </p:nvSpPr>
        <p:spPr/>
        <p:txBody>
          <a:bodyPr/>
          <a:lstStyle/>
          <a:p>
            <a:fld id="{58F6A228-9EF8-4EB6-B51D-1D4A416F9020}" type="datetime3">
              <a:rPr lang="fr-FR" smtClean="0"/>
              <a:pPr/>
              <a:t>20.09.23</a:t>
            </a:fld>
            <a:endParaRPr lang="fr-FR" dirty="0"/>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21</a:t>
            </a:fld>
            <a:endParaRPr lang="fr-FR" dirty="0"/>
          </a:p>
        </p:txBody>
      </p:sp>
      <p:sp>
        <p:nvSpPr>
          <p:cNvPr id="5" name="Rectangle 4"/>
          <p:cNvSpPr/>
          <p:nvPr/>
        </p:nvSpPr>
        <p:spPr>
          <a:xfrm>
            <a:off x="482010" y="801160"/>
            <a:ext cx="10462437" cy="4700774"/>
          </a:xfrm>
          <a:prstGeom prst="rect">
            <a:avLst/>
          </a:prstGeom>
        </p:spPr>
        <p:txBody>
          <a:bodyPr wrap="square">
            <a:spAutoFit/>
          </a:bodyPr>
          <a:lstStyle/>
          <a:p>
            <a:pPr>
              <a:lnSpc>
                <a:spcPct val="90000"/>
              </a:lnSpc>
            </a:pPr>
            <a:r>
              <a:rPr lang="fr-FR" altLang="fr-FR" sz="1600" dirty="0">
                <a:solidFill>
                  <a:srgbClr val="FF0000"/>
                </a:solidFill>
              </a:rPr>
              <a:t>Appel mobile vers fixe</a:t>
            </a:r>
          </a:p>
          <a:p>
            <a:pPr lvl="1">
              <a:lnSpc>
                <a:spcPct val="90000"/>
              </a:lnSpc>
            </a:pPr>
            <a:r>
              <a:rPr lang="fr-FR" altLang="fr-FR" sz="1467" dirty="0"/>
              <a:t>Allumer le portable</a:t>
            </a:r>
          </a:p>
          <a:p>
            <a:pPr lvl="1">
              <a:lnSpc>
                <a:spcPct val="90000"/>
              </a:lnSpc>
            </a:pPr>
            <a:r>
              <a:rPr lang="fr-FR" altLang="fr-FR" sz="1467" dirty="0"/>
              <a:t>Parcourt des fréquences</a:t>
            </a:r>
          </a:p>
          <a:p>
            <a:pPr lvl="1">
              <a:lnSpc>
                <a:spcPct val="90000"/>
              </a:lnSpc>
            </a:pPr>
            <a:r>
              <a:rPr lang="fr-FR" altLang="fr-FR" sz="1467" dirty="0"/>
              <a:t>Sélectionne la cellule et le PLMN</a:t>
            </a:r>
          </a:p>
          <a:p>
            <a:pPr lvl="1">
              <a:lnSpc>
                <a:spcPct val="90000"/>
              </a:lnSpc>
            </a:pPr>
            <a:r>
              <a:rPr lang="fr-FR" altLang="fr-FR" sz="1467" dirty="0"/>
              <a:t>État Idle</a:t>
            </a:r>
          </a:p>
          <a:p>
            <a:pPr lvl="1">
              <a:lnSpc>
                <a:spcPct val="90000"/>
              </a:lnSpc>
            </a:pPr>
            <a:r>
              <a:rPr lang="fr-FR" altLang="fr-FR" sz="1467" dirty="0"/>
              <a:t>Signalisation périodique pour la localisation</a:t>
            </a:r>
          </a:p>
          <a:p>
            <a:pPr lvl="1">
              <a:lnSpc>
                <a:spcPct val="90000"/>
              </a:lnSpc>
            </a:pPr>
            <a:r>
              <a:rPr lang="fr-FR" altLang="fr-FR" sz="1467" dirty="0"/>
              <a:t>Composition d’un numéro</a:t>
            </a:r>
          </a:p>
          <a:p>
            <a:pPr lvl="1">
              <a:lnSpc>
                <a:spcPct val="90000"/>
              </a:lnSpc>
            </a:pPr>
            <a:r>
              <a:rPr lang="fr-FR" altLang="fr-FR" sz="1467" dirty="0"/>
              <a:t>Envoi d’une demande de connexion via </a:t>
            </a:r>
            <a:r>
              <a:rPr lang="fr-FR" altLang="fr-FR" sz="1467" dirty="0">
                <a:solidFill>
                  <a:srgbClr val="FF0000"/>
                </a:solidFill>
              </a:rPr>
              <a:t>RACH</a:t>
            </a:r>
          </a:p>
          <a:p>
            <a:pPr lvl="1">
              <a:lnSpc>
                <a:spcPct val="90000"/>
              </a:lnSpc>
            </a:pPr>
            <a:r>
              <a:rPr lang="fr-FR" altLang="fr-FR" sz="1467" dirty="0"/>
              <a:t>Allocation d’un canal dédié de signalisation </a:t>
            </a:r>
            <a:r>
              <a:rPr lang="fr-FR" altLang="fr-FR" sz="1467" dirty="0">
                <a:solidFill>
                  <a:srgbClr val="FF0000"/>
                </a:solidFill>
              </a:rPr>
              <a:t>SDCCH</a:t>
            </a:r>
            <a:r>
              <a:rPr lang="fr-FR" altLang="fr-FR" sz="1467" dirty="0"/>
              <a:t> via </a:t>
            </a:r>
            <a:r>
              <a:rPr lang="fr-FR" altLang="fr-FR" sz="1467" dirty="0">
                <a:solidFill>
                  <a:srgbClr val="FF0000"/>
                </a:solidFill>
              </a:rPr>
              <a:t>AGCH</a:t>
            </a:r>
            <a:endParaRPr lang="fr-FR" altLang="fr-FR" sz="1467" dirty="0"/>
          </a:p>
          <a:p>
            <a:pPr lvl="1">
              <a:lnSpc>
                <a:spcPct val="90000"/>
              </a:lnSpc>
            </a:pPr>
            <a:r>
              <a:rPr lang="fr-FR" altLang="fr-FR" sz="1467" dirty="0"/>
              <a:t>Procédures d’authentification et d’autorisation d’appel</a:t>
            </a:r>
          </a:p>
          <a:p>
            <a:pPr lvl="1">
              <a:lnSpc>
                <a:spcPct val="90000"/>
              </a:lnSpc>
            </a:pPr>
            <a:r>
              <a:rPr lang="fr-FR" altLang="fr-FR" sz="1467" dirty="0"/>
              <a:t>Le réseau route la demande vers le RTC (SS7)</a:t>
            </a:r>
          </a:p>
          <a:p>
            <a:pPr lvl="1">
              <a:lnSpc>
                <a:spcPct val="90000"/>
              </a:lnSpc>
            </a:pPr>
            <a:endParaRPr lang="fr-FR" altLang="fr-FR" sz="1467" dirty="0"/>
          </a:p>
          <a:p>
            <a:pPr>
              <a:lnSpc>
                <a:spcPct val="90000"/>
              </a:lnSpc>
            </a:pPr>
            <a:r>
              <a:rPr lang="fr-FR" altLang="fr-FR" sz="1600" dirty="0">
                <a:solidFill>
                  <a:srgbClr val="FF0000"/>
                </a:solidFill>
              </a:rPr>
              <a:t>Appel vers un mobile</a:t>
            </a:r>
            <a:endParaRPr lang="fr-FR" altLang="fr-FR" sz="2400" dirty="0">
              <a:solidFill>
                <a:srgbClr val="FF0000"/>
              </a:solidFill>
            </a:endParaRPr>
          </a:p>
          <a:p>
            <a:pPr lvl="1">
              <a:lnSpc>
                <a:spcPct val="90000"/>
              </a:lnSpc>
            </a:pPr>
            <a:r>
              <a:rPr lang="fr-FR" altLang="fr-FR" sz="1467" dirty="0"/>
              <a:t>Appel en utilisant le </a:t>
            </a:r>
            <a:r>
              <a:rPr lang="fr-FR" altLang="fr-FR" sz="1467" dirty="0">
                <a:solidFill>
                  <a:srgbClr val="FF0000"/>
                </a:solidFill>
              </a:rPr>
              <a:t>MSISDN</a:t>
            </a:r>
          </a:p>
          <a:p>
            <a:pPr lvl="1">
              <a:lnSpc>
                <a:spcPct val="90000"/>
              </a:lnSpc>
            </a:pPr>
            <a:r>
              <a:rPr lang="fr-FR" altLang="fr-FR" sz="1467" dirty="0"/>
              <a:t>Appel acheminé jusqu’au GMSC le plus proche </a:t>
            </a:r>
          </a:p>
          <a:p>
            <a:pPr lvl="1">
              <a:lnSpc>
                <a:spcPct val="90000"/>
              </a:lnSpc>
            </a:pPr>
            <a:r>
              <a:rPr lang="fr-FR" altLang="fr-FR" sz="1467" dirty="0"/>
              <a:t>Le </a:t>
            </a:r>
            <a:r>
              <a:rPr lang="fr-FR" altLang="fr-FR" sz="1467" dirty="0">
                <a:solidFill>
                  <a:srgbClr val="FF0000"/>
                </a:solidFill>
              </a:rPr>
              <a:t>HLR</a:t>
            </a:r>
            <a:r>
              <a:rPr lang="fr-FR" altLang="fr-FR" sz="1467" dirty="0"/>
              <a:t> du mobile est interrogé pour</a:t>
            </a:r>
          </a:p>
          <a:p>
            <a:pPr lvl="2">
              <a:lnSpc>
                <a:spcPct val="90000"/>
              </a:lnSpc>
            </a:pPr>
            <a:r>
              <a:rPr lang="fr-FR" altLang="fr-FR" sz="1400" dirty="0"/>
              <a:t>trouver le </a:t>
            </a:r>
            <a:r>
              <a:rPr lang="fr-FR" altLang="fr-FR" sz="1400" dirty="0">
                <a:solidFill>
                  <a:srgbClr val="FF0000"/>
                </a:solidFill>
              </a:rPr>
              <a:t>VLR</a:t>
            </a:r>
            <a:r>
              <a:rPr lang="fr-FR" altLang="fr-FR" sz="1400" dirty="0"/>
              <a:t> courant</a:t>
            </a:r>
          </a:p>
          <a:p>
            <a:pPr lvl="2">
              <a:lnSpc>
                <a:spcPct val="90000"/>
              </a:lnSpc>
            </a:pPr>
            <a:r>
              <a:rPr lang="fr-FR" altLang="fr-FR" sz="1400" dirty="0"/>
              <a:t>vérifier les caractéristiques de l’abonnement</a:t>
            </a:r>
          </a:p>
          <a:p>
            <a:pPr lvl="2">
              <a:lnSpc>
                <a:spcPct val="90000"/>
              </a:lnSpc>
            </a:pPr>
            <a:r>
              <a:rPr lang="fr-FR" altLang="fr-FR" sz="1400" dirty="0"/>
              <a:t>traduction du </a:t>
            </a:r>
            <a:r>
              <a:rPr lang="fr-FR" altLang="fr-FR" sz="1400" dirty="0">
                <a:solidFill>
                  <a:srgbClr val="FF0000"/>
                </a:solidFill>
              </a:rPr>
              <a:t>MSISDN</a:t>
            </a:r>
            <a:r>
              <a:rPr lang="fr-FR" altLang="fr-FR" sz="1400" dirty="0"/>
              <a:t> en </a:t>
            </a:r>
            <a:r>
              <a:rPr lang="fr-FR" altLang="fr-FR" sz="1400" dirty="0">
                <a:solidFill>
                  <a:srgbClr val="FF0000"/>
                </a:solidFill>
              </a:rPr>
              <a:t>IMSI</a:t>
            </a:r>
          </a:p>
          <a:p>
            <a:pPr lvl="1">
              <a:lnSpc>
                <a:spcPct val="90000"/>
              </a:lnSpc>
            </a:pPr>
            <a:r>
              <a:rPr lang="fr-FR" altLang="fr-FR" sz="1467" dirty="0"/>
              <a:t>Le VLR diffuse le message de paging </a:t>
            </a:r>
            <a:r>
              <a:rPr lang="fr-FR" altLang="fr-FR" sz="1467" dirty="0">
                <a:solidFill>
                  <a:schemeClr val="accent2"/>
                </a:solidFill>
              </a:rPr>
              <a:t>PCH</a:t>
            </a:r>
            <a:r>
              <a:rPr lang="fr-FR" altLang="fr-FR" sz="1467" dirty="0"/>
              <a:t> dans la zone de localisation</a:t>
            </a:r>
          </a:p>
          <a:p>
            <a:pPr lvl="1">
              <a:lnSpc>
                <a:spcPct val="90000"/>
              </a:lnSpc>
            </a:pPr>
            <a:r>
              <a:rPr lang="fr-FR" altLang="fr-FR" sz="1467" dirty="0"/>
              <a:t>Réponse du mobile (demande d’ouverture de canal (via </a:t>
            </a:r>
            <a:r>
              <a:rPr lang="fr-FR" altLang="fr-FR" sz="1467" dirty="0">
                <a:solidFill>
                  <a:schemeClr val="accent2"/>
                </a:solidFill>
              </a:rPr>
              <a:t>RACH</a:t>
            </a:r>
            <a:r>
              <a:rPr lang="fr-FR" altLang="fr-FR" sz="1467" dirty="0"/>
              <a:t>, réponse paging)</a:t>
            </a:r>
          </a:p>
          <a:p>
            <a:pPr lvl="1">
              <a:lnSpc>
                <a:spcPct val="90000"/>
              </a:lnSpc>
            </a:pPr>
            <a:r>
              <a:rPr lang="fr-FR" altLang="fr-FR" sz="1467" dirty="0"/>
              <a:t>Établissement comme précédemment (entre </a:t>
            </a:r>
            <a:r>
              <a:rPr lang="fr-FR" altLang="fr-FR" sz="1467" dirty="0">
                <a:solidFill>
                  <a:srgbClr val="FF3300"/>
                </a:solidFill>
              </a:rPr>
              <a:t>GMSC</a:t>
            </a:r>
            <a:r>
              <a:rPr lang="fr-FR" altLang="fr-FR" sz="1467" dirty="0"/>
              <a:t> et le mobile via </a:t>
            </a:r>
            <a:r>
              <a:rPr lang="fr-FR" altLang="fr-FR" sz="1467" dirty="0">
                <a:solidFill>
                  <a:srgbClr val="FF0000"/>
                </a:solidFill>
              </a:rPr>
              <a:t>VLR-MSC</a:t>
            </a:r>
            <a:r>
              <a:rPr lang="fr-FR" altLang="fr-FR" sz="1467" dirty="0"/>
              <a:t>)</a:t>
            </a:r>
          </a:p>
          <a:p>
            <a:pPr lvl="1">
              <a:lnSpc>
                <a:spcPct val="90000"/>
              </a:lnSpc>
            </a:pPr>
            <a:endParaRPr lang="fr-FR" altLang="fr-FR" sz="933" dirty="0"/>
          </a:p>
        </p:txBody>
      </p:sp>
      <p:grpSp>
        <p:nvGrpSpPr>
          <p:cNvPr id="11" name="Group 74"/>
          <p:cNvGrpSpPr>
            <a:grpSpLocks/>
          </p:cNvGrpSpPr>
          <p:nvPr/>
        </p:nvGrpSpPr>
        <p:grpSpPr bwMode="auto">
          <a:xfrm>
            <a:off x="6285951" y="623191"/>
            <a:ext cx="5518172" cy="4802356"/>
            <a:chOff x="1309" y="966"/>
            <a:chExt cx="3195" cy="2789"/>
          </a:xfrm>
        </p:grpSpPr>
        <p:sp>
          <p:nvSpPr>
            <p:cNvPr id="12" name="Rectangle 4"/>
            <p:cNvSpPr>
              <a:spLocks noChangeArrowheads="1"/>
            </p:cNvSpPr>
            <p:nvPr/>
          </p:nvSpPr>
          <p:spPr bwMode="auto">
            <a:xfrm rot="10800000" flipH="1" flipV="1">
              <a:off x="1635" y="966"/>
              <a:ext cx="469"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lvl1pPr marL="342900" indent="-342900"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fontAlgn="base">
                <a:spcBef>
                  <a:spcPct val="0"/>
                </a:spcBef>
                <a:spcAft>
                  <a:spcPct val="0"/>
                </a:spcAft>
                <a:defRPr>
                  <a:solidFill>
                    <a:schemeClr val="tx1"/>
                  </a:solidFill>
                  <a:latin typeface="Arial" charset="0"/>
                </a:defRPr>
              </a:lvl6pPr>
              <a:lvl7pPr marL="2971800" indent="-228600" defTabSz="762000" fontAlgn="base">
                <a:spcBef>
                  <a:spcPct val="0"/>
                </a:spcBef>
                <a:spcAft>
                  <a:spcPct val="0"/>
                </a:spcAft>
                <a:defRPr>
                  <a:solidFill>
                    <a:schemeClr val="tx1"/>
                  </a:solidFill>
                  <a:latin typeface="Arial" charset="0"/>
                </a:defRPr>
              </a:lvl7pPr>
              <a:lvl8pPr marL="3429000" indent="-228600" defTabSz="762000" fontAlgn="base">
                <a:spcBef>
                  <a:spcPct val="0"/>
                </a:spcBef>
                <a:spcAft>
                  <a:spcPct val="0"/>
                </a:spcAft>
                <a:defRPr>
                  <a:solidFill>
                    <a:schemeClr val="tx1"/>
                  </a:solidFill>
                  <a:latin typeface="Arial" charset="0"/>
                </a:defRPr>
              </a:lvl8pPr>
              <a:lvl9pPr marL="3886200" indent="-228600" defTabSz="762000" fontAlgn="base">
                <a:spcBef>
                  <a:spcPct val="0"/>
                </a:spcBef>
                <a:spcAft>
                  <a:spcPct val="0"/>
                </a:spcAft>
                <a:defRPr>
                  <a:solidFill>
                    <a:schemeClr val="tx1"/>
                  </a:solidFill>
                  <a:latin typeface="Arial" charset="0"/>
                </a:defRPr>
              </a:lvl9pPr>
            </a:lstStyle>
            <a:p>
              <a:pPr eaLnBrk="0" hangingPunct="0">
                <a:spcBef>
                  <a:spcPct val="20000"/>
                </a:spcBef>
              </a:pPr>
              <a:r>
                <a:rPr lang="fr-FR" altLang="fr-FR" sz="1467" b="1">
                  <a:latin typeface="Times New Roman" pitchFamily="18" charset="0"/>
                </a:rPr>
                <a:t>Mobile</a:t>
              </a:r>
            </a:p>
          </p:txBody>
        </p:sp>
        <p:sp>
          <p:nvSpPr>
            <p:cNvPr id="13" name="Rectangle 5"/>
            <p:cNvSpPr>
              <a:spLocks noChangeArrowheads="1"/>
            </p:cNvSpPr>
            <p:nvPr/>
          </p:nvSpPr>
          <p:spPr bwMode="auto">
            <a:xfrm rot="10800000" flipH="1" flipV="1">
              <a:off x="2422" y="967"/>
              <a:ext cx="346"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lvl1pPr marL="342900" indent="-342900"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fontAlgn="base">
                <a:spcBef>
                  <a:spcPct val="0"/>
                </a:spcBef>
                <a:spcAft>
                  <a:spcPct val="0"/>
                </a:spcAft>
                <a:defRPr>
                  <a:solidFill>
                    <a:schemeClr val="tx1"/>
                  </a:solidFill>
                  <a:latin typeface="Arial" charset="0"/>
                </a:defRPr>
              </a:lvl6pPr>
              <a:lvl7pPr marL="2971800" indent="-228600" defTabSz="762000" fontAlgn="base">
                <a:spcBef>
                  <a:spcPct val="0"/>
                </a:spcBef>
                <a:spcAft>
                  <a:spcPct val="0"/>
                </a:spcAft>
                <a:defRPr>
                  <a:solidFill>
                    <a:schemeClr val="tx1"/>
                  </a:solidFill>
                  <a:latin typeface="Arial" charset="0"/>
                </a:defRPr>
              </a:lvl7pPr>
              <a:lvl8pPr marL="3429000" indent="-228600" defTabSz="762000" fontAlgn="base">
                <a:spcBef>
                  <a:spcPct val="0"/>
                </a:spcBef>
                <a:spcAft>
                  <a:spcPct val="0"/>
                </a:spcAft>
                <a:defRPr>
                  <a:solidFill>
                    <a:schemeClr val="tx1"/>
                  </a:solidFill>
                  <a:latin typeface="Arial" charset="0"/>
                </a:defRPr>
              </a:lvl8pPr>
              <a:lvl9pPr marL="3886200" indent="-228600" defTabSz="762000" fontAlgn="base">
                <a:spcBef>
                  <a:spcPct val="0"/>
                </a:spcBef>
                <a:spcAft>
                  <a:spcPct val="0"/>
                </a:spcAft>
                <a:defRPr>
                  <a:solidFill>
                    <a:schemeClr val="tx1"/>
                  </a:solidFill>
                  <a:latin typeface="Arial" charset="0"/>
                </a:defRPr>
              </a:lvl9pPr>
            </a:lstStyle>
            <a:p>
              <a:pPr eaLnBrk="0" hangingPunct="0">
                <a:spcBef>
                  <a:spcPct val="20000"/>
                </a:spcBef>
              </a:pPr>
              <a:r>
                <a:rPr lang="fr-FR" altLang="fr-FR" sz="1467" b="1">
                  <a:latin typeface="Times New Roman" pitchFamily="18" charset="0"/>
                </a:rPr>
                <a:t>BTS</a:t>
              </a:r>
            </a:p>
          </p:txBody>
        </p:sp>
        <p:sp>
          <p:nvSpPr>
            <p:cNvPr id="14" name="Rectangle 6"/>
            <p:cNvSpPr>
              <a:spLocks noChangeArrowheads="1"/>
            </p:cNvSpPr>
            <p:nvPr/>
          </p:nvSpPr>
          <p:spPr bwMode="auto">
            <a:xfrm rot="10800000" flipH="1" flipV="1">
              <a:off x="3272" y="967"/>
              <a:ext cx="353"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lvl1pPr marL="342900" indent="-342900"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fontAlgn="base">
                <a:spcBef>
                  <a:spcPct val="0"/>
                </a:spcBef>
                <a:spcAft>
                  <a:spcPct val="0"/>
                </a:spcAft>
                <a:defRPr>
                  <a:solidFill>
                    <a:schemeClr val="tx1"/>
                  </a:solidFill>
                  <a:latin typeface="Arial" charset="0"/>
                </a:defRPr>
              </a:lvl6pPr>
              <a:lvl7pPr marL="2971800" indent="-228600" defTabSz="762000" fontAlgn="base">
                <a:spcBef>
                  <a:spcPct val="0"/>
                </a:spcBef>
                <a:spcAft>
                  <a:spcPct val="0"/>
                </a:spcAft>
                <a:defRPr>
                  <a:solidFill>
                    <a:schemeClr val="tx1"/>
                  </a:solidFill>
                  <a:latin typeface="Arial" charset="0"/>
                </a:defRPr>
              </a:lvl7pPr>
              <a:lvl8pPr marL="3429000" indent="-228600" defTabSz="762000" fontAlgn="base">
                <a:spcBef>
                  <a:spcPct val="0"/>
                </a:spcBef>
                <a:spcAft>
                  <a:spcPct val="0"/>
                </a:spcAft>
                <a:defRPr>
                  <a:solidFill>
                    <a:schemeClr val="tx1"/>
                  </a:solidFill>
                  <a:latin typeface="Arial" charset="0"/>
                </a:defRPr>
              </a:lvl8pPr>
              <a:lvl9pPr marL="3886200" indent="-228600" defTabSz="762000" fontAlgn="base">
                <a:spcBef>
                  <a:spcPct val="0"/>
                </a:spcBef>
                <a:spcAft>
                  <a:spcPct val="0"/>
                </a:spcAft>
                <a:defRPr>
                  <a:solidFill>
                    <a:schemeClr val="tx1"/>
                  </a:solidFill>
                  <a:latin typeface="Arial" charset="0"/>
                </a:defRPr>
              </a:lvl9pPr>
            </a:lstStyle>
            <a:p>
              <a:pPr eaLnBrk="0" hangingPunct="0">
                <a:spcBef>
                  <a:spcPct val="20000"/>
                </a:spcBef>
              </a:pPr>
              <a:r>
                <a:rPr lang="fr-FR" altLang="fr-FR" sz="1467" b="1">
                  <a:latin typeface="Times New Roman" pitchFamily="18" charset="0"/>
                </a:rPr>
                <a:t>BSC</a:t>
              </a:r>
            </a:p>
          </p:txBody>
        </p:sp>
        <p:sp>
          <p:nvSpPr>
            <p:cNvPr id="15" name="Rectangle 7"/>
            <p:cNvSpPr>
              <a:spLocks noChangeArrowheads="1"/>
            </p:cNvSpPr>
            <p:nvPr/>
          </p:nvSpPr>
          <p:spPr bwMode="auto">
            <a:xfrm rot="10800000" flipH="1" flipV="1">
              <a:off x="4121" y="967"/>
              <a:ext cx="383"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lvl1pPr marL="342900" indent="-342900"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fontAlgn="base">
                <a:spcBef>
                  <a:spcPct val="0"/>
                </a:spcBef>
                <a:spcAft>
                  <a:spcPct val="0"/>
                </a:spcAft>
                <a:defRPr>
                  <a:solidFill>
                    <a:schemeClr val="tx1"/>
                  </a:solidFill>
                  <a:latin typeface="Arial" charset="0"/>
                </a:defRPr>
              </a:lvl6pPr>
              <a:lvl7pPr marL="2971800" indent="-228600" defTabSz="762000" fontAlgn="base">
                <a:spcBef>
                  <a:spcPct val="0"/>
                </a:spcBef>
                <a:spcAft>
                  <a:spcPct val="0"/>
                </a:spcAft>
                <a:defRPr>
                  <a:solidFill>
                    <a:schemeClr val="tx1"/>
                  </a:solidFill>
                  <a:latin typeface="Arial" charset="0"/>
                </a:defRPr>
              </a:lvl7pPr>
              <a:lvl8pPr marL="3429000" indent="-228600" defTabSz="762000" fontAlgn="base">
                <a:spcBef>
                  <a:spcPct val="0"/>
                </a:spcBef>
                <a:spcAft>
                  <a:spcPct val="0"/>
                </a:spcAft>
                <a:defRPr>
                  <a:solidFill>
                    <a:schemeClr val="tx1"/>
                  </a:solidFill>
                  <a:latin typeface="Arial" charset="0"/>
                </a:defRPr>
              </a:lvl8pPr>
              <a:lvl9pPr marL="3886200" indent="-228600" defTabSz="762000" fontAlgn="base">
                <a:spcBef>
                  <a:spcPct val="0"/>
                </a:spcBef>
                <a:spcAft>
                  <a:spcPct val="0"/>
                </a:spcAft>
                <a:defRPr>
                  <a:solidFill>
                    <a:schemeClr val="tx1"/>
                  </a:solidFill>
                  <a:latin typeface="Arial" charset="0"/>
                </a:defRPr>
              </a:lvl9pPr>
            </a:lstStyle>
            <a:p>
              <a:pPr eaLnBrk="0" hangingPunct="0">
                <a:spcBef>
                  <a:spcPct val="20000"/>
                </a:spcBef>
              </a:pPr>
              <a:r>
                <a:rPr lang="fr-FR" altLang="fr-FR" sz="1467" b="1">
                  <a:latin typeface="Times New Roman" pitchFamily="18" charset="0"/>
                </a:rPr>
                <a:t>MSC</a:t>
              </a:r>
            </a:p>
          </p:txBody>
        </p:sp>
        <p:sp>
          <p:nvSpPr>
            <p:cNvPr id="16" name="Line 8"/>
            <p:cNvSpPr>
              <a:spLocks noChangeShapeType="1"/>
            </p:cNvSpPr>
            <p:nvPr/>
          </p:nvSpPr>
          <p:spPr bwMode="auto">
            <a:xfrm rot="16200000" flipH="1">
              <a:off x="2223" y="940"/>
              <a:ext cx="0" cy="697"/>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600"/>
            </a:p>
          </p:txBody>
        </p:sp>
        <p:sp>
          <p:nvSpPr>
            <p:cNvPr id="17" name="Line 9"/>
            <p:cNvSpPr>
              <a:spLocks noChangeShapeType="1"/>
            </p:cNvSpPr>
            <p:nvPr/>
          </p:nvSpPr>
          <p:spPr bwMode="auto">
            <a:xfrm rot="16200000" flipH="1">
              <a:off x="3035" y="940"/>
              <a:ext cx="0" cy="69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600"/>
            </a:p>
          </p:txBody>
        </p:sp>
        <p:sp>
          <p:nvSpPr>
            <p:cNvPr id="18" name="Line 10"/>
            <p:cNvSpPr>
              <a:spLocks noChangeShapeType="1"/>
            </p:cNvSpPr>
            <p:nvPr/>
          </p:nvSpPr>
          <p:spPr bwMode="auto">
            <a:xfrm rot="-5400000" flipH="1" flipV="1">
              <a:off x="2993" y="1189"/>
              <a:ext cx="0" cy="68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600"/>
            </a:p>
          </p:txBody>
        </p:sp>
        <p:sp>
          <p:nvSpPr>
            <p:cNvPr id="19" name="Line 11"/>
            <p:cNvSpPr>
              <a:spLocks noChangeShapeType="1"/>
            </p:cNvSpPr>
            <p:nvPr/>
          </p:nvSpPr>
          <p:spPr bwMode="auto">
            <a:xfrm rot="16200000" flipH="1">
              <a:off x="3035" y="1372"/>
              <a:ext cx="0" cy="69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600"/>
            </a:p>
          </p:txBody>
        </p:sp>
        <p:sp>
          <p:nvSpPr>
            <p:cNvPr id="20" name="Line 12"/>
            <p:cNvSpPr>
              <a:spLocks noChangeShapeType="1"/>
            </p:cNvSpPr>
            <p:nvPr/>
          </p:nvSpPr>
          <p:spPr bwMode="auto">
            <a:xfrm rot="-5400000" flipH="1" flipV="1">
              <a:off x="3034" y="1620"/>
              <a:ext cx="0" cy="68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600"/>
            </a:p>
          </p:txBody>
        </p:sp>
        <p:sp>
          <p:nvSpPr>
            <p:cNvPr id="21" name="Rectangle 13"/>
            <p:cNvSpPr>
              <a:spLocks noChangeArrowheads="1"/>
            </p:cNvSpPr>
            <p:nvPr/>
          </p:nvSpPr>
          <p:spPr bwMode="auto">
            <a:xfrm rot="10800000" flipH="1" flipV="1">
              <a:off x="1807" y="1129"/>
              <a:ext cx="749" cy="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lvl1pPr marL="342900" indent="-342900"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fontAlgn="base">
                <a:spcBef>
                  <a:spcPct val="0"/>
                </a:spcBef>
                <a:spcAft>
                  <a:spcPct val="0"/>
                </a:spcAft>
                <a:defRPr>
                  <a:solidFill>
                    <a:schemeClr val="tx1"/>
                  </a:solidFill>
                  <a:latin typeface="Arial" charset="0"/>
                </a:defRPr>
              </a:lvl6pPr>
              <a:lvl7pPr marL="2971800" indent="-228600" defTabSz="762000" fontAlgn="base">
                <a:spcBef>
                  <a:spcPct val="0"/>
                </a:spcBef>
                <a:spcAft>
                  <a:spcPct val="0"/>
                </a:spcAft>
                <a:defRPr>
                  <a:solidFill>
                    <a:schemeClr val="tx1"/>
                  </a:solidFill>
                  <a:latin typeface="Arial" charset="0"/>
                </a:defRPr>
              </a:lvl7pPr>
              <a:lvl8pPr marL="3429000" indent="-228600" defTabSz="762000" fontAlgn="base">
                <a:spcBef>
                  <a:spcPct val="0"/>
                </a:spcBef>
                <a:spcAft>
                  <a:spcPct val="0"/>
                </a:spcAft>
                <a:defRPr>
                  <a:solidFill>
                    <a:schemeClr val="tx1"/>
                  </a:solidFill>
                  <a:latin typeface="Arial" charset="0"/>
                </a:defRPr>
              </a:lvl8pPr>
              <a:lvl9pPr marL="3886200" indent="-228600" defTabSz="762000" fontAlgn="base">
                <a:spcBef>
                  <a:spcPct val="0"/>
                </a:spcBef>
                <a:spcAft>
                  <a:spcPct val="0"/>
                </a:spcAft>
                <a:defRPr>
                  <a:solidFill>
                    <a:schemeClr val="tx1"/>
                  </a:solidFill>
                  <a:latin typeface="Arial" charset="0"/>
                </a:defRPr>
              </a:lvl9pPr>
            </a:lstStyle>
            <a:p>
              <a:pPr eaLnBrk="0" hangingPunct="0">
                <a:spcBef>
                  <a:spcPct val="20000"/>
                </a:spcBef>
              </a:pPr>
              <a:r>
                <a:rPr lang="fr-FR" altLang="fr-FR" sz="1200">
                  <a:latin typeface="Times New Roman" pitchFamily="18" charset="0"/>
                </a:rPr>
                <a:t>Channel Request</a:t>
              </a:r>
            </a:p>
          </p:txBody>
        </p:sp>
        <p:sp>
          <p:nvSpPr>
            <p:cNvPr id="22" name="Rectangle 14"/>
            <p:cNvSpPr>
              <a:spLocks noChangeArrowheads="1"/>
            </p:cNvSpPr>
            <p:nvPr/>
          </p:nvSpPr>
          <p:spPr bwMode="auto">
            <a:xfrm rot="10800000" flipH="1" flipV="1">
              <a:off x="2574" y="1129"/>
              <a:ext cx="789" cy="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lvl1pPr marL="342900" indent="-342900"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fontAlgn="base">
                <a:spcBef>
                  <a:spcPct val="0"/>
                </a:spcBef>
                <a:spcAft>
                  <a:spcPct val="0"/>
                </a:spcAft>
                <a:defRPr>
                  <a:solidFill>
                    <a:schemeClr val="tx1"/>
                  </a:solidFill>
                  <a:latin typeface="Arial" charset="0"/>
                </a:defRPr>
              </a:lvl6pPr>
              <a:lvl7pPr marL="2971800" indent="-228600" defTabSz="762000" fontAlgn="base">
                <a:spcBef>
                  <a:spcPct val="0"/>
                </a:spcBef>
                <a:spcAft>
                  <a:spcPct val="0"/>
                </a:spcAft>
                <a:defRPr>
                  <a:solidFill>
                    <a:schemeClr val="tx1"/>
                  </a:solidFill>
                  <a:latin typeface="Arial" charset="0"/>
                </a:defRPr>
              </a:lvl7pPr>
              <a:lvl8pPr marL="3429000" indent="-228600" defTabSz="762000" fontAlgn="base">
                <a:spcBef>
                  <a:spcPct val="0"/>
                </a:spcBef>
                <a:spcAft>
                  <a:spcPct val="0"/>
                </a:spcAft>
                <a:defRPr>
                  <a:solidFill>
                    <a:schemeClr val="tx1"/>
                  </a:solidFill>
                  <a:latin typeface="Arial" charset="0"/>
                </a:defRPr>
              </a:lvl8pPr>
              <a:lvl9pPr marL="3886200" indent="-228600" defTabSz="762000" fontAlgn="base">
                <a:spcBef>
                  <a:spcPct val="0"/>
                </a:spcBef>
                <a:spcAft>
                  <a:spcPct val="0"/>
                </a:spcAft>
                <a:defRPr>
                  <a:solidFill>
                    <a:schemeClr val="tx1"/>
                  </a:solidFill>
                  <a:latin typeface="Arial" charset="0"/>
                </a:defRPr>
              </a:lvl9pPr>
            </a:lstStyle>
            <a:p>
              <a:pPr eaLnBrk="0" hangingPunct="0">
                <a:spcBef>
                  <a:spcPct val="20000"/>
                </a:spcBef>
              </a:pPr>
              <a:r>
                <a:rPr lang="fr-FR" altLang="fr-FR" sz="1200">
                  <a:latin typeface="Times New Roman" pitchFamily="18" charset="0"/>
                </a:rPr>
                <a:t>Channel Required</a:t>
              </a:r>
            </a:p>
          </p:txBody>
        </p:sp>
        <p:sp>
          <p:nvSpPr>
            <p:cNvPr id="23" name="Rectangle 15"/>
            <p:cNvSpPr>
              <a:spLocks noChangeArrowheads="1"/>
            </p:cNvSpPr>
            <p:nvPr/>
          </p:nvSpPr>
          <p:spPr bwMode="auto">
            <a:xfrm rot="10800000" flipH="1" flipV="1">
              <a:off x="2612" y="1369"/>
              <a:ext cx="815" cy="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lvl1pPr marL="342900" indent="-342900"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fontAlgn="base">
                <a:spcBef>
                  <a:spcPct val="0"/>
                </a:spcBef>
                <a:spcAft>
                  <a:spcPct val="0"/>
                </a:spcAft>
                <a:defRPr>
                  <a:solidFill>
                    <a:schemeClr val="tx1"/>
                  </a:solidFill>
                  <a:latin typeface="Arial" charset="0"/>
                </a:defRPr>
              </a:lvl6pPr>
              <a:lvl7pPr marL="2971800" indent="-228600" defTabSz="762000" fontAlgn="base">
                <a:spcBef>
                  <a:spcPct val="0"/>
                </a:spcBef>
                <a:spcAft>
                  <a:spcPct val="0"/>
                </a:spcAft>
                <a:defRPr>
                  <a:solidFill>
                    <a:schemeClr val="tx1"/>
                  </a:solidFill>
                  <a:latin typeface="Arial" charset="0"/>
                </a:defRPr>
              </a:lvl7pPr>
              <a:lvl8pPr marL="3429000" indent="-228600" defTabSz="762000" fontAlgn="base">
                <a:spcBef>
                  <a:spcPct val="0"/>
                </a:spcBef>
                <a:spcAft>
                  <a:spcPct val="0"/>
                </a:spcAft>
                <a:defRPr>
                  <a:solidFill>
                    <a:schemeClr val="tx1"/>
                  </a:solidFill>
                  <a:latin typeface="Arial" charset="0"/>
                </a:defRPr>
              </a:lvl8pPr>
              <a:lvl9pPr marL="3886200" indent="-228600" defTabSz="762000" fontAlgn="base">
                <a:spcBef>
                  <a:spcPct val="0"/>
                </a:spcBef>
                <a:spcAft>
                  <a:spcPct val="0"/>
                </a:spcAft>
                <a:defRPr>
                  <a:solidFill>
                    <a:schemeClr val="tx1"/>
                  </a:solidFill>
                  <a:latin typeface="Arial" charset="0"/>
                </a:defRPr>
              </a:lvl9pPr>
            </a:lstStyle>
            <a:p>
              <a:pPr eaLnBrk="0" hangingPunct="0">
                <a:spcBef>
                  <a:spcPct val="20000"/>
                </a:spcBef>
              </a:pPr>
              <a:r>
                <a:rPr lang="fr-FR" altLang="fr-FR" sz="1200">
                  <a:latin typeface="Times New Roman" pitchFamily="18" charset="0"/>
                </a:rPr>
                <a:t>Channel activation</a:t>
              </a:r>
            </a:p>
          </p:txBody>
        </p:sp>
        <p:sp>
          <p:nvSpPr>
            <p:cNvPr id="24" name="Rectangle 16"/>
            <p:cNvSpPr>
              <a:spLocks noChangeArrowheads="1"/>
            </p:cNvSpPr>
            <p:nvPr/>
          </p:nvSpPr>
          <p:spPr bwMode="auto">
            <a:xfrm rot="10800000" flipH="1" flipV="1">
              <a:off x="2607" y="1562"/>
              <a:ext cx="852" cy="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lvl1pPr marL="342900" indent="-342900"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fontAlgn="base">
                <a:spcBef>
                  <a:spcPct val="0"/>
                </a:spcBef>
                <a:spcAft>
                  <a:spcPct val="0"/>
                </a:spcAft>
                <a:defRPr>
                  <a:solidFill>
                    <a:schemeClr val="tx1"/>
                  </a:solidFill>
                  <a:latin typeface="Arial" charset="0"/>
                </a:defRPr>
              </a:lvl6pPr>
              <a:lvl7pPr marL="2971800" indent="-228600" defTabSz="762000" fontAlgn="base">
                <a:spcBef>
                  <a:spcPct val="0"/>
                </a:spcBef>
                <a:spcAft>
                  <a:spcPct val="0"/>
                </a:spcAft>
                <a:defRPr>
                  <a:solidFill>
                    <a:schemeClr val="tx1"/>
                  </a:solidFill>
                  <a:latin typeface="Arial" charset="0"/>
                </a:defRPr>
              </a:lvl7pPr>
              <a:lvl8pPr marL="3429000" indent="-228600" defTabSz="762000" fontAlgn="base">
                <a:spcBef>
                  <a:spcPct val="0"/>
                </a:spcBef>
                <a:spcAft>
                  <a:spcPct val="0"/>
                </a:spcAft>
                <a:defRPr>
                  <a:solidFill>
                    <a:schemeClr val="tx1"/>
                  </a:solidFill>
                  <a:latin typeface="Arial" charset="0"/>
                </a:defRPr>
              </a:lvl8pPr>
              <a:lvl9pPr marL="3886200" indent="-228600" defTabSz="762000" fontAlgn="base">
                <a:spcBef>
                  <a:spcPct val="0"/>
                </a:spcBef>
                <a:spcAft>
                  <a:spcPct val="0"/>
                </a:spcAft>
                <a:defRPr>
                  <a:solidFill>
                    <a:schemeClr val="tx1"/>
                  </a:solidFill>
                  <a:latin typeface="Arial" charset="0"/>
                </a:defRPr>
              </a:lvl9pPr>
            </a:lstStyle>
            <a:p>
              <a:pPr eaLnBrk="0" hangingPunct="0">
                <a:spcBef>
                  <a:spcPct val="20000"/>
                </a:spcBef>
              </a:pPr>
              <a:r>
                <a:rPr lang="fr-FR" altLang="fr-FR" sz="1200">
                  <a:latin typeface="Times New Roman" pitchFamily="18" charset="0"/>
                </a:rPr>
                <a:t>Chan activation ack</a:t>
              </a:r>
            </a:p>
          </p:txBody>
        </p:sp>
        <p:sp>
          <p:nvSpPr>
            <p:cNvPr id="25" name="Rectangle 17"/>
            <p:cNvSpPr>
              <a:spLocks noChangeArrowheads="1"/>
            </p:cNvSpPr>
            <p:nvPr/>
          </p:nvSpPr>
          <p:spPr bwMode="auto">
            <a:xfrm rot="10800000" flipH="1" flipV="1">
              <a:off x="2522" y="1801"/>
              <a:ext cx="1213" cy="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lvl1pPr marL="342900" indent="-342900"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fontAlgn="base">
                <a:spcBef>
                  <a:spcPct val="0"/>
                </a:spcBef>
                <a:spcAft>
                  <a:spcPct val="0"/>
                </a:spcAft>
                <a:defRPr>
                  <a:solidFill>
                    <a:schemeClr val="tx1"/>
                  </a:solidFill>
                  <a:latin typeface="Arial" charset="0"/>
                </a:defRPr>
              </a:lvl6pPr>
              <a:lvl7pPr marL="2971800" indent="-228600" defTabSz="762000" fontAlgn="base">
                <a:spcBef>
                  <a:spcPct val="0"/>
                </a:spcBef>
                <a:spcAft>
                  <a:spcPct val="0"/>
                </a:spcAft>
                <a:defRPr>
                  <a:solidFill>
                    <a:schemeClr val="tx1"/>
                  </a:solidFill>
                  <a:latin typeface="Arial" charset="0"/>
                </a:defRPr>
              </a:lvl7pPr>
              <a:lvl8pPr marL="3429000" indent="-228600" defTabSz="762000" fontAlgn="base">
                <a:spcBef>
                  <a:spcPct val="0"/>
                </a:spcBef>
                <a:spcAft>
                  <a:spcPct val="0"/>
                </a:spcAft>
                <a:defRPr>
                  <a:solidFill>
                    <a:schemeClr val="tx1"/>
                  </a:solidFill>
                  <a:latin typeface="Arial" charset="0"/>
                </a:defRPr>
              </a:lvl8pPr>
              <a:lvl9pPr marL="3886200" indent="-228600" defTabSz="762000" fontAlgn="base">
                <a:spcBef>
                  <a:spcPct val="0"/>
                </a:spcBef>
                <a:spcAft>
                  <a:spcPct val="0"/>
                </a:spcAft>
                <a:defRPr>
                  <a:solidFill>
                    <a:schemeClr val="tx1"/>
                  </a:solidFill>
                  <a:latin typeface="Arial" charset="0"/>
                </a:defRPr>
              </a:lvl9pPr>
            </a:lstStyle>
            <a:p>
              <a:pPr eaLnBrk="0" hangingPunct="0">
                <a:spcBef>
                  <a:spcPct val="20000"/>
                </a:spcBef>
              </a:pPr>
              <a:r>
                <a:rPr lang="fr-FR" altLang="fr-FR" sz="1200">
                  <a:latin typeface="Times New Roman" pitchFamily="18" charset="0"/>
                </a:rPr>
                <a:t>Immediate assignement CMD</a:t>
              </a:r>
            </a:p>
          </p:txBody>
        </p:sp>
        <p:sp>
          <p:nvSpPr>
            <p:cNvPr id="26" name="Line 18"/>
            <p:cNvSpPr>
              <a:spLocks noChangeShapeType="1"/>
            </p:cNvSpPr>
            <p:nvPr/>
          </p:nvSpPr>
          <p:spPr bwMode="auto">
            <a:xfrm rot="-5400000" flipH="1" flipV="1">
              <a:off x="2223" y="1764"/>
              <a:ext cx="0" cy="68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600"/>
            </a:p>
          </p:txBody>
        </p:sp>
        <p:sp>
          <p:nvSpPr>
            <p:cNvPr id="27" name="Rectangle 19"/>
            <p:cNvSpPr>
              <a:spLocks noChangeArrowheads="1"/>
            </p:cNvSpPr>
            <p:nvPr/>
          </p:nvSpPr>
          <p:spPr bwMode="auto">
            <a:xfrm rot="10800000" flipH="1" flipV="1">
              <a:off x="1777" y="1945"/>
              <a:ext cx="988" cy="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lvl1pPr marL="342900" indent="-342900"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fontAlgn="base">
                <a:spcBef>
                  <a:spcPct val="0"/>
                </a:spcBef>
                <a:spcAft>
                  <a:spcPct val="0"/>
                </a:spcAft>
                <a:defRPr>
                  <a:solidFill>
                    <a:schemeClr val="tx1"/>
                  </a:solidFill>
                  <a:latin typeface="Arial" charset="0"/>
                </a:defRPr>
              </a:lvl6pPr>
              <a:lvl7pPr marL="2971800" indent="-228600" defTabSz="762000" fontAlgn="base">
                <a:spcBef>
                  <a:spcPct val="0"/>
                </a:spcBef>
                <a:spcAft>
                  <a:spcPct val="0"/>
                </a:spcAft>
                <a:defRPr>
                  <a:solidFill>
                    <a:schemeClr val="tx1"/>
                  </a:solidFill>
                  <a:latin typeface="Arial" charset="0"/>
                </a:defRPr>
              </a:lvl7pPr>
              <a:lvl8pPr marL="3429000" indent="-228600" defTabSz="762000" fontAlgn="base">
                <a:spcBef>
                  <a:spcPct val="0"/>
                </a:spcBef>
                <a:spcAft>
                  <a:spcPct val="0"/>
                </a:spcAft>
                <a:defRPr>
                  <a:solidFill>
                    <a:schemeClr val="tx1"/>
                  </a:solidFill>
                  <a:latin typeface="Arial" charset="0"/>
                </a:defRPr>
              </a:lvl8pPr>
              <a:lvl9pPr marL="3886200" indent="-228600" defTabSz="762000" fontAlgn="base">
                <a:spcBef>
                  <a:spcPct val="0"/>
                </a:spcBef>
                <a:spcAft>
                  <a:spcPct val="0"/>
                </a:spcAft>
                <a:defRPr>
                  <a:solidFill>
                    <a:schemeClr val="tx1"/>
                  </a:solidFill>
                  <a:latin typeface="Arial" charset="0"/>
                </a:defRPr>
              </a:lvl9pPr>
            </a:lstStyle>
            <a:p>
              <a:pPr eaLnBrk="0" hangingPunct="0">
                <a:spcBef>
                  <a:spcPct val="20000"/>
                </a:spcBef>
              </a:pPr>
              <a:r>
                <a:rPr lang="fr-FR" altLang="fr-FR" sz="1200">
                  <a:latin typeface="Times New Roman" pitchFamily="18" charset="0"/>
                </a:rPr>
                <a:t>Immediate assignement</a:t>
              </a:r>
            </a:p>
          </p:txBody>
        </p:sp>
        <p:sp>
          <p:nvSpPr>
            <p:cNvPr id="28" name="Line 20"/>
            <p:cNvSpPr>
              <a:spLocks noChangeShapeType="1"/>
            </p:cNvSpPr>
            <p:nvPr/>
          </p:nvSpPr>
          <p:spPr bwMode="auto">
            <a:xfrm rot="16200000" flipH="1">
              <a:off x="2263" y="1996"/>
              <a:ext cx="0" cy="697"/>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600"/>
            </a:p>
          </p:txBody>
        </p:sp>
        <p:sp>
          <p:nvSpPr>
            <p:cNvPr id="29" name="Line 21"/>
            <p:cNvSpPr>
              <a:spLocks noChangeShapeType="1"/>
            </p:cNvSpPr>
            <p:nvPr/>
          </p:nvSpPr>
          <p:spPr bwMode="auto">
            <a:xfrm rot="16200000" flipH="1">
              <a:off x="3075" y="2044"/>
              <a:ext cx="0" cy="697"/>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600"/>
            </a:p>
          </p:txBody>
        </p:sp>
        <p:sp>
          <p:nvSpPr>
            <p:cNvPr id="30" name="Line 22"/>
            <p:cNvSpPr>
              <a:spLocks noChangeShapeType="1"/>
            </p:cNvSpPr>
            <p:nvPr/>
          </p:nvSpPr>
          <p:spPr bwMode="auto">
            <a:xfrm rot="16200000" flipH="1">
              <a:off x="3969" y="2093"/>
              <a:ext cx="0" cy="69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600"/>
            </a:p>
          </p:txBody>
        </p:sp>
        <p:sp>
          <p:nvSpPr>
            <p:cNvPr id="31" name="Line 23"/>
            <p:cNvSpPr>
              <a:spLocks noChangeShapeType="1"/>
            </p:cNvSpPr>
            <p:nvPr/>
          </p:nvSpPr>
          <p:spPr bwMode="auto">
            <a:xfrm rot="-5400000" flipH="1" flipV="1">
              <a:off x="2263" y="2196"/>
              <a:ext cx="0" cy="68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600"/>
            </a:p>
          </p:txBody>
        </p:sp>
        <p:sp>
          <p:nvSpPr>
            <p:cNvPr id="32" name="Rectangle 24"/>
            <p:cNvSpPr>
              <a:spLocks noChangeArrowheads="1"/>
            </p:cNvSpPr>
            <p:nvPr/>
          </p:nvSpPr>
          <p:spPr bwMode="auto">
            <a:xfrm rot="10800000" flipH="1" flipV="1">
              <a:off x="1832" y="2185"/>
              <a:ext cx="880" cy="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lvl1pPr marL="342900" indent="-342900"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fontAlgn="base">
                <a:spcBef>
                  <a:spcPct val="0"/>
                </a:spcBef>
                <a:spcAft>
                  <a:spcPct val="0"/>
                </a:spcAft>
                <a:defRPr>
                  <a:solidFill>
                    <a:schemeClr val="tx1"/>
                  </a:solidFill>
                  <a:latin typeface="Arial" charset="0"/>
                </a:defRPr>
              </a:lvl6pPr>
              <a:lvl7pPr marL="2971800" indent="-228600" defTabSz="762000" fontAlgn="base">
                <a:spcBef>
                  <a:spcPct val="0"/>
                </a:spcBef>
                <a:spcAft>
                  <a:spcPct val="0"/>
                </a:spcAft>
                <a:defRPr>
                  <a:solidFill>
                    <a:schemeClr val="tx1"/>
                  </a:solidFill>
                  <a:latin typeface="Arial" charset="0"/>
                </a:defRPr>
              </a:lvl7pPr>
              <a:lvl8pPr marL="3429000" indent="-228600" defTabSz="762000" fontAlgn="base">
                <a:spcBef>
                  <a:spcPct val="0"/>
                </a:spcBef>
                <a:spcAft>
                  <a:spcPct val="0"/>
                </a:spcAft>
                <a:defRPr>
                  <a:solidFill>
                    <a:schemeClr val="tx1"/>
                  </a:solidFill>
                  <a:latin typeface="Arial" charset="0"/>
                </a:defRPr>
              </a:lvl8pPr>
              <a:lvl9pPr marL="3886200" indent="-228600" defTabSz="762000" fontAlgn="base">
                <a:spcBef>
                  <a:spcPct val="0"/>
                </a:spcBef>
                <a:spcAft>
                  <a:spcPct val="0"/>
                </a:spcAft>
                <a:defRPr>
                  <a:solidFill>
                    <a:schemeClr val="tx1"/>
                  </a:solidFill>
                  <a:latin typeface="Arial" charset="0"/>
                </a:defRPr>
              </a:lvl9pPr>
            </a:lstStyle>
            <a:p>
              <a:pPr eaLnBrk="0" hangingPunct="0">
                <a:spcBef>
                  <a:spcPct val="20000"/>
                </a:spcBef>
              </a:pPr>
              <a:r>
                <a:rPr lang="fr-FR" altLang="fr-FR" sz="1200">
                  <a:latin typeface="Times New Roman" pitchFamily="18" charset="0"/>
                </a:rPr>
                <a:t>CM Service Request</a:t>
              </a:r>
            </a:p>
          </p:txBody>
        </p:sp>
        <p:sp>
          <p:nvSpPr>
            <p:cNvPr id="33" name="Rectangle 25"/>
            <p:cNvSpPr>
              <a:spLocks noChangeArrowheads="1"/>
            </p:cNvSpPr>
            <p:nvPr/>
          </p:nvSpPr>
          <p:spPr bwMode="auto">
            <a:xfrm rot="10800000" flipH="1" flipV="1">
              <a:off x="2585" y="2234"/>
              <a:ext cx="1028" cy="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lvl1pPr marL="342900" indent="-342900"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fontAlgn="base">
                <a:spcBef>
                  <a:spcPct val="0"/>
                </a:spcBef>
                <a:spcAft>
                  <a:spcPct val="0"/>
                </a:spcAft>
                <a:defRPr>
                  <a:solidFill>
                    <a:schemeClr val="tx1"/>
                  </a:solidFill>
                  <a:latin typeface="Arial" charset="0"/>
                </a:defRPr>
              </a:lvl6pPr>
              <a:lvl7pPr marL="2971800" indent="-228600" defTabSz="762000" fontAlgn="base">
                <a:spcBef>
                  <a:spcPct val="0"/>
                </a:spcBef>
                <a:spcAft>
                  <a:spcPct val="0"/>
                </a:spcAft>
                <a:defRPr>
                  <a:solidFill>
                    <a:schemeClr val="tx1"/>
                  </a:solidFill>
                  <a:latin typeface="Arial" charset="0"/>
                </a:defRPr>
              </a:lvl7pPr>
              <a:lvl8pPr marL="3429000" indent="-228600" defTabSz="762000" fontAlgn="base">
                <a:spcBef>
                  <a:spcPct val="0"/>
                </a:spcBef>
                <a:spcAft>
                  <a:spcPct val="0"/>
                </a:spcAft>
                <a:defRPr>
                  <a:solidFill>
                    <a:schemeClr val="tx1"/>
                  </a:solidFill>
                  <a:latin typeface="Arial" charset="0"/>
                </a:defRPr>
              </a:lvl8pPr>
              <a:lvl9pPr marL="3886200" indent="-228600" defTabSz="762000" fontAlgn="base">
                <a:spcBef>
                  <a:spcPct val="0"/>
                </a:spcBef>
                <a:spcAft>
                  <a:spcPct val="0"/>
                </a:spcAft>
                <a:defRPr>
                  <a:solidFill>
                    <a:schemeClr val="tx1"/>
                  </a:solidFill>
                  <a:latin typeface="Arial" charset="0"/>
                </a:defRPr>
              </a:lvl9pPr>
            </a:lstStyle>
            <a:p>
              <a:pPr eaLnBrk="0" hangingPunct="0">
                <a:spcBef>
                  <a:spcPct val="20000"/>
                </a:spcBef>
              </a:pPr>
              <a:r>
                <a:rPr lang="fr-FR" altLang="fr-FR" sz="1200">
                  <a:latin typeface="Times New Roman" pitchFamily="18" charset="0"/>
                </a:rPr>
                <a:t>Establishment indication</a:t>
              </a:r>
            </a:p>
          </p:txBody>
        </p:sp>
        <p:sp>
          <p:nvSpPr>
            <p:cNvPr id="34" name="Rectangle 26"/>
            <p:cNvSpPr>
              <a:spLocks noChangeArrowheads="1"/>
            </p:cNvSpPr>
            <p:nvPr/>
          </p:nvSpPr>
          <p:spPr bwMode="auto">
            <a:xfrm rot="10800000" flipH="1" flipV="1">
              <a:off x="1812" y="2378"/>
              <a:ext cx="1085" cy="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lvl1pPr marL="342900" indent="-342900"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fontAlgn="base">
                <a:spcBef>
                  <a:spcPct val="0"/>
                </a:spcBef>
                <a:spcAft>
                  <a:spcPct val="0"/>
                </a:spcAft>
                <a:defRPr>
                  <a:solidFill>
                    <a:schemeClr val="tx1"/>
                  </a:solidFill>
                  <a:latin typeface="Arial" charset="0"/>
                </a:defRPr>
              </a:lvl6pPr>
              <a:lvl7pPr marL="2971800" indent="-228600" defTabSz="762000" fontAlgn="base">
                <a:spcBef>
                  <a:spcPct val="0"/>
                </a:spcBef>
                <a:spcAft>
                  <a:spcPct val="0"/>
                </a:spcAft>
                <a:defRPr>
                  <a:solidFill>
                    <a:schemeClr val="tx1"/>
                  </a:solidFill>
                  <a:latin typeface="Arial" charset="0"/>
                </a:defRPr>
              </a:lvl7pPr>
              <a:lvl8pPr marL="3429000" indent="-228600" defTabSz="762000" fontAlgn="base">
                <a:spcBef>
                  <a:spcPct val="0"/>
                </a:spcBef>
                <a:spcAft>
                  <a:spcPct val="0"/>
                </a:spcAft>
                <a:defRPr>
                  <a:solidFill>
                    <a:schemeClr val="tx1"/>
                  </a:solidFill>
                  <a:latin typeface="Arial" charset="0"/>
                </a:defRPr>
              </a:lvl8pPr>
              <a:lvl9pPr marL="3886200" indent="-228600" defTabSz="762000" fontAlgn="base">
                <a:spcBef>
                  <a:spcPct val="0"/>
                </a:spcBef>
                <a:spcAft>
                  <a:spcPct val="0"/>
                </a:spcAft>
                <a:defRPr>
                  <a:solidFill>
                    <a:schemeClr val="tx1"/>
                  </a:solidFill>
                  <a:latin typeface="Arial" charset="0"/>
                </a:defRPr>
              </a:lvl9pPr>
            </a:lstStyle>
            <a:p>
              <a:pPr eaLnBrk="0" hangingPunct="0">
                <a:spcBef>
                  <a:spcPct val="20000"/>
                </a:spcBef>
              </a:pPr>
              <a:r>
                <a:rPr lang="fr-FR" altLang="fr-FR" sz="1200">
                  <a:latin typeface="Times New Roman" pitchFamily="18" charset="0"/>
                </a:rPr>
                <a:t>UA (CM Service Request)</a:t>
              </a:r>
            </a:p>
          </p:txBody>
        </p:sp>
        <p:sp>
          <p:nvSpPr>
            <p:cNvPr id="35" name="Rectangle 27"/>
            <p:cNvSpPr>
              <a:spLocks noChangeArrowheads="1"/>
            </p:cNvSpPr>
            <p:nvPr/>
          </p:nvSpPr>
          <p:spPr bwMode="auto">
            <a:xfrm rot="10800000" flipH="1" flipV="1">
              <a:off x="3511" y="2282"/>
              <a:ext cx="774" cy="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lvl1pPr marL="342900" indent="-342900"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fontAlgn="base">
                <a:spcBef>
                  <a:spcPct val="0"/>
                </a:spcBef>
                <a:spcAft>
                  <a:spcPct val="0"/>
                </a:spcAft>
                <a:defRPr>
                  <a:solidFill>
                    <a:schemeClr val="tx1"/>
                  </a:solidFill>
                  <a:latin typeface="Arial" charset="0"/>
                </a:defRPr>
              </a:lvl6pPr>
              <a:lvl7pPr marL="2971800" indent="-228600" defTabSz="762000" fontAlgn="base">
                <a:spcBef>
                  <a:spcPct val="0"/>
                </a:spcBef>
                <a:spcAft>
                  <a:spcPct val="0"/>
                </a:spcAft>
                <a:defRPr>
                  <a:solidFill>
                    <a:schemeClr val="tx1"/>
                  </a:solidFill>
                  <a:latin typeface="Arial" charset="0"/>
                </a:defRPr>
              </a:lvl7pPr>
              <a:lvl8pPr marL="3429000" indent="-228600" defTabSz="762000" fontAlgn="base">
                <a:spcBef>
                  <a:spcPct val="0"/>
                </a:spcBef>
                <a:spcAft>
                  <a:spcPct val="0"/>
                </a:spcAft>
                <a:defRPr>
                  <a:solidFill>
                    <a:schemeClr val="tx1"/>
                  </a:solidFill>
                  <a:latin typeface="Arial" charset="0"/>
                </a:defRPr>
              </a:lvl8pPr>
              <a:lvl9pPr marL="3886200" indent="-228600" defTabSz="762000" fontAlgn="base">
                <a:spcBef>
                  <a:spcPct val="0"/>
                </a:spcBef>
                <a:spcAft>
                  <a:spcPct val="0"/>
                </a:spcAft>
                <a:defRPr>
                  <a:solidFill>
                    <a:schemeClr val="tx1"/>
                  </a:solidFill>
                  <a:latin typeface="Arial" charset="0"/>
                </a:defRPr>
              </a:lvl9pPr>
            </a:lstStyle>
            <a:p>
              <a:pPr eaLnBrk="0" hangingPunct="0">
                <a:spcBef>
                  <a:spcPct val="20000"/>
                </a:spcBef>
              </a:pPr>
              <a:r>
                <a:rPr lang="fr-FR" altLang="fr-FR" sz="1200" dirty="0">
                  <a:latin typeface="Times New Roman" pitchFamily="18" charset="0"/>
                </a:rPr>
                <a:t>CON. REQUEST</a:t>
              </a:r>
            </a:p>
          </p:txBody>
        </p:sp>
        <p:sp>
          <p:nvSpPr>
            <p:cNvPr id="36" name="Line 28"/>
            <p:cNvSpPr>
              <a:spLocks noChangeShapeType="1"/>
            </p:cNvSpPr>
            <p:nvPr/>
          </p:nvSpPr>
          <p:spPr bwMode="auto">
            <a:xfrm rot="16200000" flipH="1">
              <a:off x="3095" y="1596"/>
              <a:ext cx="0" cy="2361"/>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600"/>
            </a:p>
          </p:txBody>
        </p:sp>
        <p:sp>
          <p:nvSpPr>
            <p:cNvPr id="37" name="Line 29"/>
            <p:cNvSpPr>
              <a:spLocks noChangeShapeType="1"/>
            </p:cNvSpPr>
            <p:nvPr/>
          </p:nvSpPr>
          <p:spPr bwMode="auto">
            <a:xfrm rot="-5400000" flipH="1" flipV="1">
              <a:off x="3136" y="1796"/>
              <a:ext cx="0" cy="2345"/>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600"/>
            </a:p>
          </p:txBody>
        </p:sp>
        <p:sp>
          <p:nvSpPr>
            <p:cNvPr id="38" name="Line 30"/>
            <p:cNvSpPr>
              <a:spLocks noChangeShapeType="1"/>
            </p:cNvSpPr>
            <p:nvPr/>
          </p:nvSpPr>
          <p:spPr bwMode="auto">
            <a:xfrm rot="16200000" flipH="1">
              <a:off x="3136" y="1980"/>
              <a:ext cx="0" cy="2361"/>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600"/>
            </a:p>
          </p:txBody>
        </p:sp>
        <p:sp>
          <p:nvSpPr>
            <p:cNvPr id="39" name="Line 31"/>
            <p:cNvSpPr>
              <a:spLocks noChangeShapeType="1"/>
            </p:cNvSpPr>
            <p:nvPr/>
          </p:nvSpPr>
          <p:spPr bwMode="auto">
            <a:xfrm rot="-5400000" flipH="1" flipV="1">
              <a:off x="3136" y="2180"/>
              <a:ext cx="0" cy="2345"/>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600"/>
            </a:p>
          </p:txBody>
        </p:sp>
        <p:sp>
          <p:nvSpPr>
            <p:cNvPr id="40" name="Line 32"/>
            <p:cNvSpPr>
              <a:spLocks noChangeShapeType="1"/>
            </p:cNvSpPr>
            <p:nvPr/>
          </p:nvSpPr>
          <p:spPr bwMode="auto">
            <a:xfrm rot="-5400000" flipH="1" flipV="1">
              <a:off x="3133" y="2372"/>
              <a:ext cx="0" cy="2345"/>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600"/>
            </a:p>
          </p:txBody>
        </p:sp>
        <p:sp>
          <p:nvSpPr>
            <p:cNvPr id="41" name="Line 33"/>
            <p:cNvSpPr>
              <a:spLocks noChangeShapeType="1"/>
            </p:cNvSpPr>
            <p:nvPr/>
          </p:nvSpPr>
          <p:spPr bwMode="auto">
            <a:xfrm rot="16200000" flipH="1">
              <a:off x="3177" y="2556"/>
              <a:ext cx="0" cy="2362"/>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sz="1600"/>
            </a:p>
          </p:txBody>
        </p:sp>
        <p:sp>
          <p:nvSpPr>
            <p:cNvPr id="42" name="Rectangle 34"/>
            <p:cNvSpPr>
              <a:spLocks noChangeArrowheads="1"/>
            </p:cNvSpPr>
            <p:nvPr/>
          </p:nvSpPr>
          <p:spPr bwMode="auto">
            <a:xfrm rot="10800000" flipH="1" flipV="1">
              <a:off x="2463" y="2617"/>
              <a:ext cx="1038" cy="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lvl1pPr marL="342900" indent="-342900"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fontAlgn="base">
                <a:spcBef>
                  <a:spcPct val="0"/>
                </a:spcBef>
                <a:spcAft>
                  <a:spcPct val="0"/>
                </a:spcAft>
                <a:defRPr>
                  <a:solidFill>
                    <a:schemeClr val="tx1"/>
                  </a:solidFill>
                  <a:latin typeface="Arial" charset="0"/>
                </a:defRPr>
              </a:lvl6pPr>
              <a:lvl7pPr marL="2971800" indent="-228600" defTabSz="762000" fontAlgn="base">
                <a:spcBef>
                  <a:spcPct val="0"/>
                </a:spcBef>
                <a:spcAft>
                  <a:spcPct val="0"/>
                </a:spcAft>
                <a:defRPr>
                  <a:solidFill>
                    <a:schemeClr val="tx1"/>
                  </a:solidFill>
                  <a:latin typeface="Arial" charset="0"/>
                </a:defRPr>
              </a:lvl7pPr>
              <a:lvl8pPr marL="3429000" indent="-228600" defTabSz="762000" fontAlgn="base">
                <a:spcBef>
                  <a:spcPct val="0"/>
                </a:spcBef>
                <a:spcAft>
                  <a:spcPct val="0"/>
                </a:spcAft>
                <a:defRPr>
                  <a:solidFill>
                    <a:schemeClr val="tx1"/>
                  </a:solidFill>
                  <a:latin typeface="Arial" charset="0"/>
                </a:defRPr>
              </a:lvl8pPr>
              <a:lvl9pPr marL="3886200" indent="-228600" defTabSz="762000" fontAlgn="base">
                <a:spcBef>
                  <a:spcPct val="0"/>
                </a:spcBef>
                <a:spcAft>
                  <a:spcPct val="0"/>
                </a:spcAft>
                <a:defRPr>
                  <a:solidFill>
                    <a:schemeClr val="tx1"/>
                  </a:solidFill>
                  <a:latin typeface="Arial" charset="0"/>
                </a:defRPr>
              </a:lvl9pPr>
            </a:lstStyle>
            <a:p>
              <a:pPr eaLnBrk="0" hangingPunct="0">
                <a:spcBef>
                  <a:spcPct val="20000"/>
                </a:spcBef>
              </a:pPr>
              <a:r>
                <a:rPr lang="fr-FR" altLang="fr-FR" sz="1200">
                  <a:latin typeface="Times New Roman" pitchFamily="18" charset="0"/>
                </a:rPr>
                <a:t>Authentification Request</a:t>
              </a:r>
            </a:p>
          </p:txBody>
        </p:sp>
        <p:sp>
          <p:nvSpPr>
            <p:cNvPr id="43" name="Rectangle 35"/>
            <p:cNvSpPr>
              <a:spLocks noChangeArrowheads="1"/>
            </p:cNvSpPr>
            <p:nvPr/>
          </p:nvSpPr>
          <p:spPr bwMode="auto">
            <a:xfrm rot="10800000" flipH="1" flipV="1">
              <a:off x="2502" y="2809"/>
              <a:ext cx="1062" cy="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lvl1pPr marL="342900" indent="-342900"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fontAlgn="base">
                <a:spcBef>
                  <a:spcPct val="0"/>
                </a:spcBef>
                <a:spcAft>
                  <a:spcPct val="0"/>
                </a:spcAft>
                <a:defRPr>
                  <a:solidFill>
                    <a:schemeClr val="tx1"/>
                  </a:solidFill>
                  <a:latin typeface="Arial" charset="0"/>
                </a:defRPr>
              </a:lvl6pPr>
              <a:lvl7pPr marL="2971800" indent="-228600" defTabSz="762000" fontAlgn="base">
                <a:spcBef>
                  <a:spcPct val="0"/>
                </a:spcBef>
                <a:spcAft>
                  <a:spcPct val="0"/>
                </a:spcAft>
                <a:defRPr>
                  <a:solidFill>
                    <a:schemeClr val="tx1"/>
                  </a:solidFill>
                  <a:latin typeface="Arial" charset="0"/>
                </a:defRPr>
              </a:lvl7pPr>
              <a:lvl8pPr marL="3429000" indent="-228600" defTabSz="762000" fontAlgn="base">
                <a:spcBef>
                  <a:spcPct val="0"/>
                </a:spcBef>
                <a:spcAft>
                  <a:spcPct val="0"/>
                </a:spcAft>
                <a:defRPr>
                  <a:solidFill>
                    <a:schemeClr val="tx1"/>
                  </a:solidFill>
                  <a:latin typeface="Arial" charset="0"/>
                </a:defRPr>
              </a:lvl8pPr>
              <a:lvl9pPr marL="3886200" indent="-228600" defTabSz="762000" fontAlgn="base">
                <a:spcBef>
                  <a:spcPct val="0"/>
                </a:spcBef>
                <a:spcAft>
                  <a:spcPct val="0"/>
                </a:spcAft>
                <a:defRPr>
                  <a:solidFill>
                    <a:schemeClr val="tx1"/>
                  </a:solidFill>
                  <a:latin typeface="Arial" charset="0"/>
                </a:defRPr>
              </a:lvl9pPr>
            </a:lstStyle>
            <a:p>
              <a:pPr eaLnBrk="0" hangingPunct="0">
                <a:spcBef>
                  <a:spcPct val="20000"/>
                </a:spcBef>
              </a:pPr>
              <a:r>
                <a:rPr lang="fr-FR" altLang="fr-FR" sz="1200">
                  <a:latin typeface="Times New Roman" pitchFamily="18" charset="0"/>
                </a:rPr>
                <a:t>Authentification response</a:t>
              </a:r>
            </a:p>
          </p:txBody>
        </p:sp>
        <p:sp>
          <p:nvSpPr>
            <p:cNvPr id="44" name="Rectangle 36"/>
            <p:cNvSpPr>
              <a:spLocks noChangeArrowheads="1"/>
            </p:cNvSpPr>
            <p:nvPr/>
          </p:nvSpPr>
          <p:spPr bwMode="auto">
            <a:xfrm rot="10800000" flipH="1" flipV="1">
              <a:off x="2492" y="3001"/>
              <a:ext cx="1123" cy="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lvl1pPr marL="342900" indent="-342900"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fontAlgn="base">
                <a:spcBef>
                  <a:spcPct val="0"/>
                </a:spcBef>
                <a:spcAft>
                  <a:spcPct val="0"/>
                </a:spcAft>
                <a:defRPr>
                  <a:solidFill>
                    <a:schemeClr val="tx1"/>
                  </a:solidFill>
                  <a:latin typeface="Arial" charset="0"/>
                </a:defRPr>
              </a:lvl6pPr>
              <a:lvl7pPr marL="2971800" indent="-228600" defTabSz="762000" fontAlgn="base">
                <a:spcBef>
                  <a:spcPct val="0"/>
                </a:spcBef>
                <a:spcAft>
                  <a:spcPct val="0"/>
                </a:spcAft>
                <a:defRPr>
                  <a:solidFill>
                    <a:schemeClr val="tx1"/>
                  </a:solidFill>
                  <a:latin typeface="Arial" charset="0"/>
                </a:defRPr>
              </a:lvl7pPr>
              <a:lvl8pPr marL="3429000" indent="-228600" defTabSz="762000" fontAlgn="base">
                <a:spcBef>
                  <a:spcPct val="0"/>
                </a:spcBef>
                <a:spcAft>
                  <a:spcPct val="0"/>
                </a:spcAft>
                <a:defRPr>
                  <a:solidFill>
                    <a:schemeClr val="tx1"/>
                  </a:solidFill>
                  <a:latin typeface="Arial" charset="0"/>
                </a:defRPr>
              </a:lvl8pPr>
              <a:lvl9pPr marL="3886200" indent="-228600" defTabSz="762000" fontAlgn="base">
                <a:spcBef>
                  <a:spcPct val="0"/>
                </a:spcBef>
                <a:spcAft>
                  <a:spcPct val="0"/>
                </a:spcAft>
                <a:defRPr>
                  <a:solidFill>
                    <a:schemeClr val="tx1"/>
                  </a:solidFill>
                  <a:latin typeface="Arial" charset="0"/>
                </a:defRPr>
              </a:lvl9pPr>
            </a:lstStyle>
            <a:p>
              <a:pPr eaLnBrk="0" hangingPunct="0">
                <a:spcBef>
                  <a:spcPct val="20000"/>
                </a:spcBef>
              </a:pPr>
              <a:r>
                <a:rPr lang="fr-FR" altLang="fr-FR" sz="1200">
                  <a:latin typeface="Times New Roman" pitchFamily="18" charset="0"/>
                </a:rPr>
                <a:t>Ciphering Mode Command</a:t>
              </a:r>
            </a:p>
          </p:txBody>
        </p:sp>
        <p:sp>
          <p:nvSpPr>
            <p:cNvPr id="45" name="Rectangle 37"/>
            <p:cNvSpPr>
              <a:spLocks noChangeArrowheads="1"/>
            </p:cNvSpPr>
            <p:nvPr/>
          </p:nvSpPr>
          <p:spPr bwMode="auto">
            <a:xfrm rot="10800000" flipH="1" flipV="1">
              <a:off x="2537" y="3193"/>
              <a:ext cx="1099" cy="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lvl1pPr marL="342900" indent="-342900"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fontAlgn="base">
                <a:spcBef>
                  <a:spcPct val="0"/>
                </a:spcBef>
                <a:spcAft>
                  <a:spcPct val="0"/>
                </a:spcAft>
                <a:defRPr>
                  <a:solidFill>
                    <a:schemeClr val="tx1"/>
                  </a:solidFill>
                  <a:latin typeface="Arial" charset="0"/>
                </a:defRPr>
              </a:lvl6pPr>
              <a:lvl7pPr marL="2971800" indent="-228600" defTabSz="762000" fontAlgn="base">
                <a:spcBef>
                  <a:spcPct val="0"/>
                </a:spcBef>
                <a:spcAft>
                  <a:spcPct val="0"/>
                </a:spcAft>
                <a:defRPr>
                  <a:solidFill>
                    <a:schemeClr val="tx1"/>
                  </a:solidFill>
                  <a:latin typeface="Arial" charset="0"/>
                </a:defRPr>
              </a:lvl7pPr>
              <a:lvl8pPr marL="3429000" indent="-228600" defTabSz="762000" fontAlgn="base">
                <a:spcBef>
                  <a:spcPct val="0"/>
                </a:spcBef>
                <a:spcAft>
                  <a:spcPct val="0"/>
                </a:spcAft>
                <a:defRPr>
                  <a:solidFill>
                    <a:schemeClr val="tx1"/>
                  </a:solidFill>
                  <a:latin typeface="Arial" charset="0"/>
                </a:defRPr>
              </a:lvl8pPr>
              <a:lvl9pPr marL="3886200" indent="-228600" defTabSz="762000" fontAlgn="base">
                <a:spcBef>
                  <a:spcPct val="0"/>
                </a:spcBef>
                <a:spcAft>
                  <a:spcPct val="0"/>
                </a:spcAft>
                <a:defRPr>
                  <a:solidFill>
                    <a:schemeClr val="tx1"/>
                  </a:solidFill>
                  <a:latin typeface="Arial" charset="0"/>
                </a:defRPr>
              </a:lvl9pPr>
            </a:lstStyle>
            <a:p>
              <a:pPr eaLnBrk="0" hangingPunct="0">
                <a:spcBef>
                  <a:spcPct val="20000"/>
                </a:spcBef>
              </a:pPr>
              <a:r>
                <a:rPr lang="fr-FR" altLang="fr-FR" sz="1200">
                  <a:latin typeface="Times New Roman" pitchFamily="18" charset="0"/>
                </a:rPr>
                <a:t>Ciphering Mode Complete</a:t>
              </a:r>
            </a:p>
          </p:txBody>
        </p:sp>
        <p:sp>
          <p:nvSpPr>
            <p:cNvPr id="46" name="Rectangle 38"/>
            <p:cNvSpPr>
              <a:spLocks noChangeArrowheads="1"/>
            </p:cNvSpPr>
            <p:nvPr/>
          </p:nvSpPr>
          <p:spPr bwMode="auto">
            <a:xfrm rot="10800000" flipH="1" flipV="1">
              <a:off x="2561" y="3385"/>
              <a:ext cx="933" cy="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lvl1pPr marL="342900" indent="-342900"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fontAlgn="base">
                <a:spcBef>
                  <a:spcPct val="0"/>
                </a:spcBef>
                <a:spcAft>
                  <a:spcPct val="0"/>
                </a:spcAft>
                <a:defRPr>
                  <a:solidFill>
                    <a:schemeClr val="tx1"/>
                  </a:solidFill>
                  <a:latin typeface="Arial" charset="0"/>
                </a:defRPr>
              </a:lvl6pPr>
              <a:lvl7pPr marL="2971800" indent="-228600" defTabSz="762000" fontAlgn="base">
                <a:spcBef>
                  <a:spcPct val="0"/>
                </a:spcBef>
                <a:spcAft>
                  <a:spcPct val="0"/>
                </a:spcAft>
                <a:defRPr>
                  <a:solidFill>
                    <a:schemeClr val="tx1"/>
                  </a:solidFill>
                  <a:latin typeface="Arial" charset="0"/>
                </a:defRPr>
              </a:lvl7pPr>
              <a:lvl8pPr marL="3429000" indent="-228600" defTabSz="762000" fontAlgn="base">
                <a:spcBef>
                  <a:spcPct val="0"/>
                </a:spcBef>
                <a:spcAft>
                  <a:spcPct val="0"/>
                </a:spcAft>
                <a:defRPr>
                  <a:solidFill>
                    <a:schemeClr val="tx1"/>
                  </a:solidFill>
                  <a:latin typeface="Arial" charset="0"/>
                </a:defRPr>
              </a:lvl8pPr>
              <a:lvl9pPr marL="3886200" indent="-228600" defTabSz="762000" fontAlgn="base">
                <a:spcBef>
                  <a:spcPct val="0"/>
                </a:spcBef>
                <a:spcAft>
                  <a:spcPct val="0"/>
                </a:spcAft>
                <a:defRPr>
                  <a:solidFill>
                    <a:schemeClr val="tx1"/>
                  </a:solidFill>
                  <a:latin typeface="Arial" charset="0"/>
                </a:defRPr>
              </a:lvl9pPr>
            </a:lstStyle>
            <a:p>
              <a:pPr eaLnBrk="0" hangingPunct="0">
                <a:spcBef>
                  <a:spcPct val="20000"/>
                </a:spcBef>
              </a:pPr>
              <a:r>
                <a:rPr lang="fr-FR" altLang="fr-FR" sz="1200">
                  <a:latin typeface="Times New Roman" pitchFamily="18" charset="0"/>
                </a:rPr>
                <a:t>SETUP (N°Demandé)</a:t>
              </a:r>
            </a:p>
          </p:txBody>
        </p:sp>
        <p:sp>
          <p:nvSpPr>
            <p:cNvPr id="47" name="Rectangle 39"/>
            <p:cNvSpPr>
              <a:spLocks noChangeArrowheads="1"/>
            </p:cNvSpPr>
            <p:nvPr/>
          </p:nvSpPr>
          <p:spPr bwMode="auto">
            <a:xfrm rot="10800000" flipH="1" flipV="1">
              <a:off x="2584" y="3578"/>
              <a:ext cx="710" cy="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lvl1pPr marL="342900" indent="-342900"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fontAlgn="base">
                <a:spcBef>
                  <a:spcPct val="0"/>
                </a:spcBef>
                <a:spcAft>
                  <a:spcPct val="0"/>
                </a:spcAft>
                <a:defRPr>
                  <a:solidFill>
                    <a:schemeClr val="tx1"/>
                  </a:solidFill>
                  <a:latin typeface="Arial" charset="0"/>
                </a:defRPr>
              </a:lvl6pPr>
              <a:lvl7pPr marL="2971800" indent="-228600" defTabSz="762000" fontAlgn="base">
                <a:spcBef>
                  <a:spcPct val="0"/>
                </a:spcBef>
                <a:spcAft>
                  <a:spcPct val="0"/>
                </a:spcAft>
                <a:defRPr>
                  <a:solidFill>
                    <a:schemeClr val="tx1"/>
                  </a:solidFill>
                  <a:latin typeface="Arial" charset="0"/>
                </a:defRPr>
              </a:lvl7pPr>
              <a:lvl8pPr marL="3429000" indent="-228600" defTabSz="762000" fontAlgn="base">
                <a:spcBef>
                  <a:spcPct val="0"/>
                </a:spcBef>
                <a:spcAft>
                  <a:spcPct val="0"/>
                </a:spcAft>
                <a:defRPr>
                  <a:solidFill>
                    <a:schemeClr val="tx1"/>
                  </a:solidFill>
                  <a:latin typeface="Arial" charset="0"/>
                </a:defRPr>
              </a:lvl8pPr>
              <a:lvl9pPr marL="3886200" indent="-228600" defTabSz="762000" fontAlgn="base">
                <a:spcBef>
                  <a:spcPct val="0"/>
                </a:spcBef>
                <a:spcAft>
                  <a:spcPct val="0"/>
                </a:spcAft>
                <a:defRPr>
                  <a:solidFill>
                    <a:schemeClr val="tx1"/>
                  </a:solidFill>
                  <a:latin typeface="Arial" charset="0"/>
                </a:defRPr>
              </a:lvl9pPr>
            </a:lstStyle>
            <a:p>
              <a:pPr eaLnBrk="0" hangingPunct="0">
                <a:spcBef>
                  <a:spcPct val="20000"/>
                </a:spcBef>
              </a:pPr>
              <a:r>
                <a:rPr lang="fr-FR" altLang="fr-FR" sz="1200">
                  <a:latin typeface="Times New Roman" pitchFamily="18" charset="0"/>
                </a:rPr>
                <a:t>Call proceeding</a:t>
              </a:r>
            </a:p>
          </p:txBody>
        </p:sp>
        <p:sp>
          <p:nvSpPr>
            <p:cNvPr id="48" name="Rectangle 68"/>
            <p:cNvSpPr>
              <a:spLocks noChangeArrowheads="1"/>
            </p:cNvSpPr>
            <p:nvPr/>
          </p:nvSpPr>
          <p:spPr bwMode="auto">
            <a:xfrm rot="10800000" flipH="1" flipV="1">
              <a:off x="1335" y="1126"/>
              <a:ext cx="388" cy="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lvl1pPr marL="342900" indent="-342900"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fontAlgn="base">
                <a:spcBef>
                  <a:spcPct val="0"/>
                </a:spcBef>
                <a:spcAft>
                  <a:spcPct val="0"/>
                </a:spcAft>
                <a:defRPr>
                  <a:solidFill>
                    <a:schemeClr val="tx1"/>
                  </a:solidFill>
                  <a:latin typeface="Arial" charset="0"/>
                </a:defRPr>
              </a:lvl6pPr>
              <a:lvl7pPr marL="2971800" indent="-228600" defTabSz="762000" fontAlgn="base">
                <a:spcBef>
                  <a:spcPct val="0"/>
                </a:spcBef>
                <a:spcAft>
                  <a:spcPct val="0"/>
                </a:spcAft>
                <a:defRPr>
                  <a:solidFill>
                    <a:schemeClr val="tx1"/>
                  </a:solidFill>
                  <a:latin typeface="Arial" charset="0"/>
                </a:defRPr>
              </a:lvl7pPr>
              <a:lvl8pPr marL="3429000" indent="-228600" defTabSz="762000" fontAlgn="base">
                <a:spcBef>
                  <a:spcPct val="0"/>
                </a:spcBef>
                <a:spcAft>
                  <a:spcPct val="0"/>
                </a:spcAft>
                <a:defRPr>
                  <a:solidFill>
                    <a:schemeClr val="tx1"/>
                  </a:solidFill>
                  <a:latin typeface="Arial" charset="0"/>
                </a:defRPr>
              </a:lvl8pPr>
              <a:lvl9pPr marL="3886200" indent="-228600" defTabSz="762000" fontAlgn="base">
                <a:spcBef>
                  <a:spcPct val="0"/>
                </a:spcBef>
                <a:spcAft>
                  <a:spcPct val="0"/>
                </a:spcAft>
                <a:defRPr>
                  <a:solidFill>
                    <a:schemeClr val="tx1"/>
                  </a:solidFill>
                  <a:latin typeface="Arial" charset="0"/>
                </a:defRPr>
              </a:lvl9pPr>
            </a:lstStyle>
            <a:p>
              <a:pPr eaLnBrk="0" hangingPunct="0">
                <a:spcBef>
                  <a:spcPct val="20000"/>
                </a:spcBef>
              </a:pPr>
              <a:r>
                <a:rPr lang="fr-FR" altLang="fr-FR" sz="1200">
                  <a:latin typeface="Times New Roman" pitchFamily="18" charset="0"/>
                </a:rPr>
                <a:t>RACH</a:t>
              </a:r>
            </a:p>
          </p:txBody>
        </p:sp>
        <p:sp>
          <p:nvSpPr>
            <p:cNvPr id="49" name="Rectangle 69"/>
            <p:cNvSpPr>
              <a:spLocks noChangeArrowheads="1"/>
            </p:cNvSpPr>
            <p:nvPr/>
          </p:nvSpPr>
          <p:spPr bwMode="auto">
            <a:xfrm rot="10800000" flipH="1" flipV="1">
              <a:off x="1334" y="1897"/>
              <a:ext cx="393" cy="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lvl1pPr marL="342900" indent="-342900"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fontAlgn="base">
                <a:spcBef>
                  <a:spcPct val="0"/>
                </a:spcBef>
                <a:spcAft>
                  <a:spcPct val="0"/>
                </a:spcAft>
                <a:defRPr>
                  <a:solidFill>
                    <a:schemeClr val="tx1"/>
                  </a:solidFill>
                  <a:latin typeface="Arial" charset="0"/>
                </a:defRPr>
              </a:lvl6pPr>
              <a:lvl7pPr marL="2971800" indent="-228600" defTabSz="762000" fontAlgn="base">
                <a:spcBef>
                  <a:spcPct val="0"/>
                </a:spcBef>
                <a:spcAft>
                  <a:spcPct val="0"/>
                </a:spcAft>
                <a:defRPr>
                  <a:solidFill>
                    <a:schemeClr val="tx1"/>
                  </a:solidFill>
                  <a:latin typeface="Arial" charset="0"/>
                </a:defRPr>
              </a:lvl7pPr>
              <a:lvl8pPr marL="3429000" indent="-228600" defTabSz="762000" fontAlgn="base">
                <a:spcBef>
                  <a:spcPct val="0"/>
                </a:spcBef>
                <a:spcAft>
                  <a:spcPct val="0"/>
                </a:spcAft>
                <a:defRPr>
                  <a:solidFill>
                    <a:schemeClr val="tx1"/>
                  </a:solidFill>
                  <a:latin typeface="Arial" charset="0"/>
                </a:defRPr>
              </a:lvl8pPr>
              <a:lvl9pPr marL="3886200" indent="-228600" defTabSz="762000" fontAlgn="base">
                <a:spcBef>
                  <a:spcPct val="0"/>
                </a:spcBef>
                <a:spcAft>
                  <a:spcPct val="0"/>
                </a:spcAft>
                <a:defRPr>
                  <a:solidFill>
                    <a:schemeClr val="tx1"/>
                  </a:solidFill>
                  <a:latin typeface="Arial" charset="0"/>
                </a:defRPr>
              </a:lvl9pPr>
            </a:lstStyle>
            <a:p>
              <a:pPr eaLnBrk="0" hangingPunct="0">
                <a:spcBef>
                  <a:spcPct val="20000"/>
                </a:spcBef>
              </a:pPr>
              <a:r>
                <a:rPr lang="fr-FR" altLang="fr-FR" sz="1200">
                  <a:latin typeface="Times New Roman" pitchFamily="18" charset="0"/>
                </a:rPr>
                <a:t>AGCH</a:t>
              </a:r>
            </a:p>
          </p:txBody>
        </p:sp>
        <p:sp>
          <p:nvSpPr>
            <p:cNvPr id="50" name="Rectangle 70"/>
            <p:cNvSpPr>
              <a:spLocks noChangeArrowheads="1"/>
            </p:cNvSpPr>
            <p:nvPr/>
          </p:nvSpPr>
          <p:spPr bwMode="auto">
            <a:xfrm rot="10800000" flipH="1" flipV="1">
              <a:off x="1309" y="2205"/>
              <a:ext cx="437" cy="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lvl1pPr marL="342900" indent="-342900"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fontAlgn="base">
                <a:spcBef>
                  <a:spcPct val="0"/>
                </a:spcBef>
                <a:spcAft>
                  <a:spcPct val="0"/>
                </a:spcAft>
                <a:defRPr>
                  <a:solidFill>
                    <a:schemeClr val="tx1"/>
                  </a:solidFill>
                  <a:latin typeface="Arial" charset="0"/>
                </a:defRPr>
              </a:lvl6pPr>
              <a:lvl7pPr marL="2971800" indent="-228600" defTabSz="762000" fontAlgn="base">
                <a:spcBef>
                  <a:spcPct val="0"/>
                </a:spcBef>
                <a:spcAft>
                  <a:spcPct val="0"/>
                </a:spcAft>
                <a:defRPr>
                  <a:solidFill>
                    <a:schemeClr val="tx1"/>
                  </a:solidFill>
                  <a:latin typeface="Arial" charset="0"/>
                </a:defRPr>
              </a:lvl7pPr>
              <a:lvl8pPr marL="3429000" indent="-228600" defTabSz="762000" fontAlgn="base">
                <a:spcBef>
                  <a:spcPct val="0"/>
                </a:spcBef>
                <a:spcAft>
                  <a:spcPct val="0"/>
                </a:spcAft>
                <a:defRPr>
                  <a:solidFill>
                    <a:schemeClr val="tx1"/>
                  </a:solidFill>
                  <a:latin typeface="Arial" charset="0"/>
                </a:defRPr>
              </a:lvl8pPr>
              <a:lvl9pPr marL="3886200" indent="-228600" defTabSz="762000" fontAlgn="base">
                <a:spcBef>
                  <a:spcPct val="0"/>
                </a:spcBef>
                <a:spcAft>
                  <a:spcPct val="0"/>
                </a:spcAft>
                <a:defRPr>
                  <a:solidFill>
                    <a:schemeClr val="tx1"/>
                  </a:solidFill>
                  <a:latin typeface="Arial" charset="0"/>
                </a:defRPr>
              </a:lvl9pPr>
            </a:lstStyle>
            <a:p>
              <a:pPr eaLnBrk="0" hangingPunct="0">
                <a:spcBef>
                  <a:spcPct val="20000"/>
                </a:spcBef>
              </a:pPr>
              <a:r>
                <a:rPr lang="fr-FR" altLang="fr-FR" sz="1200">
                  <a:latin typeface="Times New Roman" pitchFamily="18" charset="0"/>
                </a:rPr>
                <a:t>SDCCH</a:t>
              </a:r>
            </a:p>
          </p:txBody>
        </p:sp>
      </p:grpSp>
    </p:spTree>
    <p:extLst>
      <p:ext uri="{BB962C8B-B14F-4D97-AF65-F5344CB8AC3E}">
        <p14:creationId xmlns:p14="http://schemas.microsoft.com/office/powerpoint/2010/main" val="2097055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Evolution architecture GPRS</a:t>
            </a:r>
          </a:p>
        </p:txBody>
      </p:sp>
      <p:sp>
        <p:nvSpPr>
          <p:cNvPr id="3" name="Espace réservé de la date 2"/>
          <p:cNvSpPr>
            <a:spLocks noGrp="1"/>
          </p:cNvSpPr>
          <p:nvPr>
            <p:ph type="dt" sz="half" idx="2"/>
          </p:nvPr>
        </p:nvSpPr>
        <p:spPr/>
        <p:txBody>
          <a:bodyPr/>
          <a:lstStyle/>
          <a:p>
            <a:fld id="{58F6A228-9EF8-4EB6-B51D-1D4A416F9020}" type="datetime3">
              <a:rPr lang="fr-FR" smtClean="0"/>
              <a:pPr/>
              <a:t>20.09.23</a:t>
            </a:fld>
            <a:endParaRPr lang="fr-FR" dirty="0"/>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22</a:t>
            </a:fld>
            <a:endParaRPr lang="fr-FR" dirty="0"/>
          </a:p>
        </p:txBody>
      </p:sp>
      <p:pic>
        <p:nvPicPr>
          <p:cNvPr id="8" name="Picture 4" descr="gp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6039" y="662576"/>
            <a:ext cx="12192000" cy="484293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Rectangle 5"/>
          <p:cNvSpPr/>
          <p:nvPr/>
        </p:nvSpPr>
        <p:spPr>
          <a:xfrm>
            <a:off x="3962400" y="5126176"/>
            <a:ext cx="7910285" cy="318100"/>
          </a:xfrm>
          <a:prstGeom prst="rect">
            <a:avLst/>
          </a:prstGeom>
        </p:spPr>
        <p:txBody>
          <a:bodyPr wrap="square">
            <a:spAutoFit/>
          </a:bodyPr>
          <a:lstStyle/>
          <a:p>
            <a:pPr marL="380990" indent="-380990" eaLnBrk="0" hangingPunct="0">
              <a:spcBef>
                <a:spcPct val="50000"/>
              </a:spcBef>
              <a:buFont typeface="Wingdings"/>
              <a:buChar char="è"/>
            </a:pPr>
            <a:r>
              <a:rPr lang="de-DE" altLang="fr-FR" sz="1467" b="1" dirty="0">
                <a:solidFill>
                  <a:schemeClr val="accent5">
                    <a:lumMod val="75000"/>
                  </a:schemeClr>
                </a:solidFill>
              </a:rPr>
              <a:t>I</a:t>
            </a:r>
            <a:r>
              <a:rPr lang="fr-FR" altLang="fr-FR" sz="1467" b="1" dirty="0" err="1">
                <a:solidFill>
                  <a:schemeClr val="accent5">
                    <a:lumMod val="75000"/>
                  </a:schemeClr>
                </a:solidFill>
                <a:cs typeface="Times New Roman" pitchFamily="18" charset="0"/>
              </a:rPr>
              <a:t>ntroduction</a:t>
            </a:r>
            <a:r>
              <a:rPr lang="fr-FR" altLang="fr-FR" sz="1467" b="1" dirty="0">
                <a:solidFill>
                  <a:schemeClr val="accent5">
                    <a:lumMod val="75000"/>
                  </a:schemeClr>
                </a:solidFill>
                <a:cs typeface="Times New Roman" pitchFamily="18" charset="0"/>
              </a:rPr>
              <a:t> de 2 nouveaux éléments q</a:t>
            </a:r>
            <a:r>
              <a:rPr lang="de-DE" altLang="fr-FR" sz="1467" b="1" dirty="0" err="1">
                <a:solidFill>
                  <a:schemeClr val="accent5">
                    <a:lumMod val="75000"/>
                  </a:schemeClr>
                </a:solidFill>
              </a:rPr>
              <a:t>ue</a:t>
            </a:r>
            <a:r>
              <a:rPr lang="de-DE" altLang="fr-FR" sz="1467" b="1" dirty="0">
                <a:solidFill>
                  <a:schemeClr val="accent5">
                    <a:lumMod val="75000"/>
                  </a:schemeClr>
                </a:solidFill>
              </a:rPr>
              <a:t> </a:t>
            </a:r>
            <a:r>
              <a:rPr lang="de-DE" altLang="fr-FR" sz="1467" b="1" dirty="0" err="1">
                <a:solidFill>
                  <a:schemeClr val="accent5">
                    <a:lumMod val="75000"/>
                  </a:schemeClr>
                </a:solidFill>
              </a:rPr>
              <a:t>l‘on</a:t>
            </a:r>
            <a:r>
              <a:rPr lang="de-DE" altLang="fr-FR" sz="1467" b="1" dirty="0">
                <a:solidFill>
                  <a:schemeClr val="accent5">
                    <a:lumMod val="75000"/>
                  </a:schemeClr>
                </a:solidFill>
              </a:rPr>
              <a:t> </a:t>
            </a:r>
            <a:r>
              <a:rPr lang="de-DE" altLang="fr-FR" sz="1467" b="1" dirty="0" err="1">
                <a:solidFill>
                  <a:schemeClr val="accent5">
                    <a:lumMod val="75000"/>
                  </a:schemeClr>
                </a:solidFill>
              </a:rPr>
              <a:t>retrouvera</a:t>
            </a:r>
            <a:r>
              <a:rPr lang="de-DE" altLang="fr-FR" sz="1467" b="1" dirty="0">
                <a:solidFill>
                  <a:schemeClr val="accent5">
                    <a:lumMod val="75000"/>
                  </a:schemeClr>
                </a:solidFill>
              </a:rPr>
              <a:t> en 3G</a:t>
            </a:r>
          </a:p>
        </p:txBody>
      </p:sp>
      <p:sp>
        <p:nvSpPr>
          <p:cNvPr id="9" name="ZoneTexte 8"/>
          <p:cNvSpPr txBox="1"/>
          <p:nvPr/>
        </p:nvSpPr>
        <p:spPr>
          <a:xfrm>
            <a:off x="4523869" y="3564713"/>
            <a:ext cx="545342" cy="461665"/>
          </a:xfrm>
          <a:prstGeom prst="rect">
            <a:avLst/>
          </a:prstGeom>
          <a:noFill/>
        </p:spPr>
        <p:txBody>
          <a:bodyPr wrap="none" rtlCol="0">
            <a:spAutoFit/>
          </a:bodyPr>
          <a:lstStyle/>
          <a:p>
            <a:r>
              <a:rPr lang="fr-FR" sz="2400" b="1" dirty="0">
                <a:solidFill>
                  <a:srgbClr val="FF0000"/>
                </a:solidFill>
              </a:rPr>
              <a:t>Gb</a:t>
            </a:r>
          </a:p>
        </p:txBody>
      </p:sp>
      <p:sp>
        <p:nvSpPr>
          <p:cNvPr id="5" name="Rectangle 4"/>
          <p:cNvSpPr/>
          <p:nvPr/>
        </p:nvSpPr>
        <p:spPr>
          <a:xfrm>
            <a:off x="2220685" y="5655613"/>
            <a:ext cx="7489372" cy="543867"/>
          </a:xfrm>
          <a:prstGeom prst="rect">
            <a:avLst/>
          </a:prstGeom>
        </p:spPr>
        <p:txBody>
          <a:bodyPr wrap="square">
            <a:spAutoFit/>
          </a:bodyPr>
          <a:lstStyle/>
          <a:p>
            <a:pPr marL="228594" indent="-228594">
              <a:buFont typeface="Arial" panose="020B0604020202020204" pitchFamily="34" charset="0"/>
              <a:buChar char="•"/>
            </a:pPr>
            <a:r>
              <a:rPr lang="fr-FR" sz="1467" b="1" dirty="0"/>
              <a:t>SGSN</a:t>
            </a:r>
            <a:r>
              <a:rPr lang="fr-FR" sz="1467" dirty="0"/>
              <a:t> gère la mobilité, l'authentification, la compression et le cryptage</a:t>
            </a:r>
          </a:p>
          <a:p>
            <a:pPr marL="228594" indent="-228594">
              <a:buFont typeface="Arial" panose="020B0604020202020204" pitchFamily="34" charset="0"/>
              <a:buChar char="•"/>
            </a:pPr>
            <a:r>
              <a:rPr lang="fr-FR" sz="1467" b="1" dirty="0"/>
              <a:t>GGSN</a:t>
            </a:r>
            <a:r>
              <a:rPr lang="fr-FR" sz="1467" dirty="0"/>
              <a:t> sert de passerelle avec les réseaux externes X.25 ou IP, il gère aussi la taxation</a:t>
            </a:r>
          </a:p>
        </p:txBody>
      </p:sp>
      <p:sp>
        <p:nvSpPr>
          <p:cNvPr id="7" name="ZoneTexte 6"/>
          <p:cNvSpPr txBox="1"/>
          <p:nvPr/>
        </p:nvSpPr>
        <p:spPr>
          <a:xfrm>
            <a:off x="2041721" y="6354682"/>
            <a:ext cx="9654979" cy="482120"/>
          </a:xfrm>
          <a:prstGeom prst="rect">
            <a:avLst/>
          </a:prstGeom>
          <a:solidFill>
            <a:schemeClr val="bg1"/>
          </a:solidFill>
        </p:spPr>
        <p:txBody>
          <a:bodyPr wrap="square" rtlCol="0">
            <a:spAutoFit/>
          </a:bodyPr>
          <a:lstStyle/>
          <a:p>
            <a:r>
              <a:rPr lang="fr-FR" sz="1333" dirty="0"/>
              <a:t>Rq sur ALU (quid des autres?), on a entre le BSC et le SGSN  l’équipement MFS (Multi BSS </a:t>
            </a:r>
            <a:r>
              <a:rPr lang="fr-FR" sz="1333" dirty="0" err="1"/>
              <a:t>FastPacket</a:t>
            </a:r>
            <a:r>
              <a:rPr lang="fr-FR" sz="1333" dirty="0"/>
              <a:t> Server)  </a:t>
            </a:r>
            <a:r>
              <a:rPr lang="fr-FR" sz="1200" dirty="0"/>
              <a:t>: gestion de ressources pour plusieurs BSC interface avec le </a:t>
            </a:r>
            <a:r>
              <a:rPr lang="fr-FR" sz="1200" dirty="0" err="1"/>
              <a:t>Core</a:t>
            </a:r>
            <a:r>
              <a:rPr lang="fr-FR" sz="1200" dirty="0"/>
              <a:t> GPRS)</a:t>
            </a:r>
          </a:p>
        </p:txBody>
      </p:sp>
    </p:spTree>
    <p:extLst>
      <p:ext uri="{BB962C8B-B14F-4D97-AF65-F5344CB8AC3E}">
        <p14:creationId xmlns:p14="http://schemas.microsoft.com/office/powerpoint/2010/main" val="106482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6717" y="260723"/>
            <a:ext cx="11521280" cy="553998"/>
          </a:xfrm>
        </p:spPr>
        <p:txBody>
          <a:bodyPr>
            <a:normAutofit fontScale="90000"/>
          </a:bodyPr>
          <a:lstStyle/>
          <a:p>
            <a:r>
              <a:rPr lang="fr-FR" dirty="0"/>
              <a:t>Exemple sites</a:t>
            </a:r>
          </a:p>
        </p:txBody>
      </p:sp>
      <p:sp>
        <p:nvSpPr>
          <p:cNvPr id="3" name="Espace réservé de la date 2"/>
          <p:cNvSpPr>
            <a:spLocks noGrp="1"/>
          </p:cNvSpPr>
          <p:nvPr>
            <p:ph type="dt" sz="half" idx="2"/>
          </p:nvPr>
        </p:nvSpPr>
        <p:spPr/>
        <p:txBody>
          <a:bodyPr/>
          <a:lstStyle/>
          <a:p>
            <a:fld id="{58F6A228-9EF8-4EB6-B51D-1D4A416F9020}" type="datetime3">
              <a:rPr lang="fr-FR" smtClean="0"/>
              <a:pPr/>
              <a:t>20.09.23</a:t>
            </a:fld>
            <a:endParaRPr lang="fr-FR" dirty="0"/>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23</a:t>
            </a:fld>
            <a:endParaRPr lang="fr-FR" dirty="0"/>
          </a:p>
        </p:txBody>
      </p:sp>
      <p:pic>
        <p:nvPicPr>
          <p:cNvPr id="6146" name="Picture 2" descr="http://upload.wikimedia.org/wikipedia/commons/2/2e/PhoneMast_Elsi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249" y="685801"/>
            <a:ext cx="5016500" cy="376237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necteur droit avec flèche 8"/>
          <p:cNvCxnSpPr/>
          <p:nvPr/>
        </p:nvCxnSpPr>
        <p:spPr>
          <a:xfrm flipH="1">
            <a:off x="3200401" y="1282701"/>
            <a:ext cx="1308100" cy="571500"/>
          </a:xfrm>
          <a:prstGeom prst="straightConnector1">
            <a:avLst/>
          </a:prstGeom>
          <a:ln>
            <a:solidFill>
              <a:srgbClr val="FFFF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4337948" y="953374"/>
            <a:ext cx="489236" cy="276999"/>
          </a:xfrm>
          <a:prstGeom prst="rect">
            <a:avLst/>
          </a:prstGeom>
          <a:noFill/>
        </p:spPr>
        <p:txBody>
          <a:bodyPr wrap="none" rtlCol="0">
            <a:spAutoFit/>
          </a:bodyPr>
          <a:lstStyle/>
          <a:p>
            <a:r>
              <a:rPr lang="fr-FR" sz="1200" b="1" dirty="0">
                <a:solidFill>
                  <a:srgbClr val="FFFF00"/>
                </a:solidFill>
              </a:rPr>
              <a:t>TMA</a:t>
            </a:r>
          </a:p>
        </p:txBody>
      </p:sp>
      <p:cxnSp>
        <p:nvCxnSpPr>
          <p:cNvPr id="12" name="Connecteur droit avec flèche 11"/>
          <p:cNvCxnSpPr/>
          <p:nvPr/>
        </p:nvCxnSpPr>
        <p:spPr>
          <a:xfrm flipV="1">
            <a:off x="203201" y="2819400"/>
            <a:ext cx="520700" cy="1270000"/>
          </a:xfrm>
          <a:prstGeom prst="straightConnector1">
            <a:avLst/>
          </a:prstGeom>
          <a:ln>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p:nvPr/>
        </p:nvCxnSpPr>
        <p:spPr>
          <a:xfrm flipV="1">
            <a:off x="203201" y="2171701"/>
            <a:ext cx="2527300" cy="1917700"/>
          </a:xfrm>
          <a:prstGeom prst="straightConnector1">
            <a:avLst/>
          </a:prstGeom>
          <a:ln>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0" y="4089401"/>
            <a:ext cx="1334724" cy="276999"/>
          </a:xfrm>
          <a:prstGeom prst="rect">
            <a:avLst/>
          </a:prstGeom>
          <a:noFill/>
        </p:spPr>
        <p:txBody>
          <a:bodyPr wrap="none" rtlCol="0">
            <a:spAutoFit/>
          </a:bodyPr>
          <a:lstStyle/>
          <a:p>
            <a:r>
              <a:rPr lang="fr-FR" sz="1200" b="1" dirty="0">
                <a:solidFill>
                  <a:srgbClr val="FFFF00"/>
                </a:solidFill>
              </a:rPr>
              <a:t>Diversité d’espace</a:t>
            </a:r>
          </a:p>
        </p:txBody>
      </p:sp>
      <p:cxnSp>
        <p:nvCxnSpPr>
          <p:cNvPr id="16" name="Connecteur droit avec flèche 15"/>
          <p:cNvCxnSpPr/>
          <p:nvPr/>
        </p:nvCxnSpPr>
        <p:spPr>
          <a:xfrm flipH="1" flipV="1">
            <a:off x="3854450" y="2566987"/>
            <a:ext cx="292100" cy="713007"/>
          </a:xfrm>
          <a:prstGeom prst="straightConnector1">
            <a:avLst/>
          </a:prstGeom>
          <a:ln>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21" name="Connecteur droit avec flèche 20"/>
          <p:cNvCxnSpPr/>
          <p:nvPr/>
        </p:nvCxnSpPr>
        <p:spPr>
          <a:xfrm flipH="1" flipV="1">
            <a:off x="1586333" y="1727201"/>
            <a:ext cx="2560217" cy="1552793"/>
          </a:xfrm>
          <a:prstGeom prst="straightConnector1">
            <a:avLst/>
          </a:prstGeom>
          <a:ln>
            <a:solidFill>
              <a:srgbClr val="FFFF00"/>
            </a:solidFill>
            <a:tailEnd type="arrow"/>
          </a:ln>
        </p:spPr>
        <p:style>
          <a:lnRef idx="1">
            <a:schemeClr val="accent1"/>
          </a:lnRef>
          <a:fillRef idx="0">
            <a:schemeClr val="accent1"/>
          </a:fillRef>
          <a:effectRef idx="0">
            <a:schemeClr val="accent1"/>
          </a:effectRef>
          <a:fontRef idx="minor">
            <a:schemeClr val="tx1"/>
          </a:fontRef>
        </p:style>
      </p:cxnSp>
      <p:pic>
        <p:nvPicPr>
          <p:cNvPr id="6150" name="Picture 6" descr="http://www.danlampie.com/wp-content/uploads/2011/09/WbroCells_24.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6197"/>
          <a:stretch/>
        </p:blipFill>
        <p:spPr bwMode="auto">
          <a:xfrm>
            <a:off x="4874688" y="188686"/>
            <a:ext cx="5546569" cy="639210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www.ee.co.za/wp-content/uploads/2014/12/phoenix_070-01-2015_fig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45959" y="300337"/>
            <a:ext cx="3951752" cy="4406519"/>
          </a:xfrm>
          <a:prstGeom prst="rect">
            <a:avLst/>
          </a:prstGeom>
          <a:noFill/>
          <a:extLst>
            <a:ext uri="{909E8E84-426E-40DD-AFC4-6F175D3DCCD1}">
              <a14:hiddenFill xmlns:a14="http://schemas.microsoft.com/office/drawing/2010/main">
                <a:solidFill>
                  <a:srgbClr val="FFFFFF"/>
                </a:solidFill>
              </a14:hiddenFill>
            </a:ext>
          </a:extLst>
        </p:spPr>
      </p:pic>
      <p:sp>
        <p:nvSpPr>
          <p:cNvPr id="27" name="ZoneTexte 26"/>
          <p:cNvSpPr txBox="1"/>
          <p:nvPr/>
        </p:nvSpPr>
        <p:spPr>
          <a:xfrm>
            <a:off x="6183559" y="3649326"/>
            <a:ext cx="455574" cy="276999"/>
          </a:xfrm>
          <a:prstGeom prst="rect">
            <a:avLst/>
          </a:prstGeom>
          <a:noFill/>
        </p:spPr>
        <p:txBody>
          <a:bodyPr wrap="none" rtlCol="0">
            <a:spAutoFit/>
          </a:bodyPr>
          <a:lstStyle/>
          <a:p>
            <a:r>
              <a:rPr lang="fr-FR" sz="1200" b="1" dirty="0">
                <a:solidFill>
                  <a:srgbClr val="FFFF00"/>
                </a:solidFill>
              </a:rPr>
              <a:t>RRH</a:t>
            </a:r>
          </a:p>
        </p:txBody>
      </p:sp>
      <p:sp>
        <p:nvSpPr>
          <p:cNvPr id="20" name="ZoneTexte 19"/>
          <p:cNvSpPr txBox="1"/>
          <p:nvPr/>
        </p:nvSpPr>
        <p:spPr>
          <a:xfrm>
            <a:off x="3854449" y="3279994"/>
            <a:ext cx="1365251" cy="830997"/>
          </a:xfrm>
          <a:prstGeom prst="rect">
            <a:avLst/>
          </a:prstGeom>
          <a:noFill/>
        </p:spPr>
        <p:txBody>
          <a:bodyPr wrap="square" rtlCol="0">
            <a:spAutoFit/>
          </a:bodyPr>
          <a:lstStyle/>
          <a:p>
            <a:r>
              <a:rPr lang="fr-FR" sz="1200" b="1" dirty="0">
                <a:solidFill>
                  <a:srgbClr val="FFFF00"/>
                </a:solidFill>
              </a:rPr>
              <a:t>FH pour connexion au RAN + éventuels rebonds</a:t>
            </a:r>
          </a:p>
        </p:txBody>
      </p:sp>
      <p:cxnSp>
        <p:nvCxnSpPr>
          <p:cNvPr id="24" name="Connecteur droit avec flèche 23"/>
          <p:cNvCxnSpPr/>
          <p:nvPr/>
        </p:nvCxnSpPr>
        <p:spPr>
          <a:xfrm flipV="1">
            <a:off x="3744686" y="4862286"/>
            <a:ext cx="2438873" cy="7402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Connecteur droit avec flèche 29"/>
          <p:cNvCxnSpPr/>
          <p:nvPr/>
        </p:nvCxnSpPr>
        <p:spPr>
          <a:xfrm flipV="1">
            <a:off x="3512458" y="4586514"/>
            <a:ext cx="2438873" cy="7402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ZoneTexte 24"/>
          <p:cNvSpPr txBox="1"/>
          <p:nvPr/>
        </p:nvSpPr>
        <p:spPr>
          <a:xfrm>
            <a:off x="2702709" y="5602515"/>
            <a:ext cx="1137299" cy="318100"/>
          </a:xfrm>
          <a:prstGeom prst="rect">
            <a:avLst/>
          </a:prstGeom>
          <a:noFill/>
        </p:spPr>
        <p:txBody>
          <a:bodyPr wrap="none" rtlCol="0">
            <a:spAutoFit/>
          </a:bodyPr>
          <a:lstStyle/>
          <a:p>
            <a:r>
              <a:rPr lang="fr-FR" sz="1467" dirty="0"/>
              <a:t>Arrivée fibre</a:t>
            </a:r>
          </a:p>
        </p:txBody>
      </p:sp>
      <p:sp>
        <p:nvSpPr>
          <p:cNvPr id="32" name="ZoneTexte 31"/>
          <p:cNvSpPr txBox="1"/>
          <p:nvPr/>
        </p:nvSpPr>
        <p:spPr>
          <a:xfrm>
            <a:off x="1466850" y="5152336"/>
            <a:ext cx="1806905" cy="318100"/>
          </a:xfrm>
          <a:prstGeom prst="rect">
            <a:avLst/>
          </a:prstGeom>
          <a:noFill/>
        </p:spPr>
        <p:txBody>
          <a:bodyPr wrap="none" rtlCol="0">
            <a:spAutoFit/>
          </a:bodyPr>
          <a:lstStyle/>
          <a:p>
            <a:r>
              <a:rPr lang="fr-FR" sz="1467" dirty="0"/>
              <a:t>Bretelle vers antenne</a:t>
            </a:r>
          </a:p>
        </p:txBody>
      </p:sp>
    </p:spTree>
    <p:extLst>
      <p:ext uri="{BB962C8B-B14F-4D97-AF65-F5344CB8AC3E}">
        <p14:creationId xmlns:p14="http://schemas.microsoft.com/office/powerpoint/2010/main" val="43670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6717" y="260723"/>
            <a:ext cx="11521280" cy="553998"/>
          </a:xfrm>
        </p:spPr>
        <p:txBody>
          <a:bodyPr>
            <a:normAutofit fontScale="90000"/>
          </a:bodyPr>
          <a:lstStyle/>
          <a:p>
            <a:r>
              <a:rPr lang="fr-FR" dirty="0"/>
              <a:t>Exemple sites</a:t>
            </a:r>
          </a:p>
        </p:txBody>
      </p:sp>
      <p:sp>
        <p:nvSpPr>
          <p:cNvPr id="3" name="Espace réservé de la date 2"/>
          <p:cNvSpPr>
            <a:spLocks noGrp="1"/>
          </p:cNvSpPr>
          <p:nvPr>
            <p:ph type="dt" sz="half" idx="2"/>
          </p:nvPr>
        </p:nvSpPr>
        <p:spPr/>
        <p:txBody>
          <a:bodyPr/>
          <a:lstStyle/>
          <a:p>
            <a:fld id="{58F6A228-9EF8-4EB6-B51D-1D4A416F9020}" type="datetime3">
              <a:rPr lang="fr-FR" smtClean="0"/>
              <a:pPr/>
              <a:t>20.09.23</a:t>
            </a:fld>
            <a:endParaRPr lang="fr-FR" dirty="0"/>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24</a:t>
            </a:fld>
            <a:endParaRPr lang="fr-FR"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668127"/>
            <a:ext cx="4310743" cy="3683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descr="http://www.rfsworld.com/userfiles/promoted_product/2013/RF-EXTREME/RFS_RF_X-TREME-HIGH.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085" t="30074" r="9553" b="18346"/>
          <a:stretch/>
        </p:blipFill>
        <p:spPr bwMode="auto">
          <a:xfrm>
            <a:off x="7794171" y="174173"/>
            <a:ext cx="4091708" cy="3214913"/>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p:cNvSpPr txBox="1"/>
          <p:nvPr/>
        </p:nvSpPr>
        <p:spPr>
          <a:xfrm>
            <a:off x="8454571" y="319314"/>
            <a:ext cx="2528321" cy="318100"/>
          </a:xfrm>
          <a:prstGeom prst="rect">
            <a:avLst/>
          </a:prstGeom>
          <a:noFill/>
        </p:spPr>
        <p:txBody>
          <a:bodyPr wrap="none" rtlCol="0">
            <a:spAutoFit/>
          </a:bodyPr>
          <a:lstStyle/>
          <a:p>
            <a:r>
              <a:rPr lang="fr-FR" sz="1467" b="1" dirty="0"/>
              <a:t>Antenne tri-bande cross-polar</a:t>
            </a:r>
          </a:p>
        </p:txBody>
      </p:sp>
      <p:cxnSp>
        <p:nvCxnSpPr>
          <p:cNvPr id="7" name="Connecteur droit avec flèche 6"/>
          <p:cNvCxnSpPr/>
          <p:nvPr/>
        </p:nvCxnSpPr>
        <p:spPr>
          <a:xfrm flipV="1">
            <a:off x="9840026" y="2946400"/>
            <a:ext cx="85247" cy="5147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Connecteur droit avec flèche 10"/>
          <p:cNvCxnSpPr/>
          <p:nvPr/>
        </p:nvCxnSpPr>
        <p:spPr>
          <a:xfrm flipV="1">
            <a:off x="11243399" y="2946400"/>
            <a:ext cx="0" cy="13062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ZoneTexte 23"/>
          <p:cNvSpPr txBox="1"/>
          <p:nvPr/>
        </p:nvSpPr>
        <p:spPr>
          <a:xfrm>
            <a:off x="9294021" y="3461161"/>
            <a:ext cx="1470703" cy="769634"/>
          </a:xfrm>
          <a:prstGeom prst="rect">
            <a:avLst/>
          </a:prstGeom>
          <a:noFill/>
        </p:spPr>
        <p:txBody>
          <a:bodyPr wrap="square" rtlCol="0">
            <a:spAutoFit/>
          </a:bodyPr>
          <a:lstStyle/>
          <a:p>
            <a:r>
              <a:rPr lang="fr-FR" sz="1467" dirty="0"/>
              <a:t>Connexion éventuel d’un RCU/RET</a:t>
            </a:r>
          </a:p>
        </p:txBody>
      </p:sp>
      <p:sp>
        <p:nvSpPr>
          <p:cNvPr id="25" name="ZoneTexte 24"/>
          <p:cNvSpPr txBox="1"/>
          <p:nvPr/>
        </p:nvSpPr>
        <p:spPr>
          <a:xfrm>
            <a:off x="10415177" y="4232820"/>
            <a:ext cx="1470703" cy="543867"/>
          </a:xfrm>
          <a:prstGeom prst="rect">
            <a:avLst/>
          </a:prstGeom>
          <a:noFill/>
        </p:spPr>
        <p:txBody>
          <a:bodyPr wrap="square" rtlCol="0">
            <a:spAutoFit/>
          </a:bodyPr>
          <a:lstStyle/>
          <a:p>
            <a:r>
              <a:rPr lang="fr-FR" sz="1467" dirty="0"/>
              <a:t>Tirette de tilt électrique</a:t>
            </a:r>
          </a:p>
        </p:txBody>
      </p:sp>
      <p:pic>
        <p:nvPicPr>
          <p:cNvPr id="7176" name="Picture 8" descr="https://lafibre.info/images/4g/201404_orange_site_mobile_tri-secteur_07.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45607" y="174173"/>
            <a:ext cx="2562645" cy="3889527"/>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29"/>
          <p:cNvSpPr txBox="1"/>
          <p:nvPr/>
        </p:nvSpPr>
        <p:spPr>
          <a:xfrm>
            <a:off x="4310743" y="4086972"/>
            <a:ext cx="2878545" cy="318100"/>
          </a:xfrm>
          <a:prstGeom prst="rect">
            <a:avLst/>
          </a:prstGeom>
          <a:noFill/>
        </p:spPr>
        <p:txBody>
          <a:bodyPr wrap="none" rtlCol="0">
            <a:spAutoFit/>
          </a:bodyPr>
          <a:lstStyle/>
          <a:p>
            <a:r>
              <a:rPr lang="fr-FR" sz="1467" b="1" dirty="0" err="1"/>
              <a:t>Diplexeur</a:t>
            </a:r>
            <a:r>
              <a:rPr lang="fr-FR" sz="1467" b="1" dirty="0"/>
              <a:t> pour couplage 900/1800</a:t>
            </a:r>
          </a:p>
        </p:txBody>
      </p:sp>
      <p:pic>
        <p:nvPicPr>
          <p:cNvPr id="7178" name="Picture 10" descr="https://lafibre.info/images/4g/201404_orange_site_mobile_tri-secteur_04.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6709" t="21859" r="53243" b="22578"/>
          <a:stretch/>
        </p:blipFill>
        <p:spPr bwMode="auto">
          <a:xfrm>
            <a:off x="7614385" y="3759200"/>
            <a:ext cx="1679636" cy="2540000"/>
          </a:xfrm>
          <a:prstGeom prst="rect">
            <a:avLst/>
          </a:prstGeom>
          <a:noFill/>
          <a:extLst>
            <a:ext uri="{909E8E84-426E-40DD-AFC4-6F175D3DCCD1}">
              <a14:hiddenFill xmlns:a14="http://schemas.microsoft.com/office/drawing/2010/main">
                <a:solidFill>
                  <a:srgbClr val="FFFFFF"/>
                </a:solidFill>
              </a14:hiddenFill>
            </a:ext>
          </a:extLst>
        </p:spPr>
      </p:pic>
      <p:sp>
        <p:nvSpPr>
          <p:cNvPr id="32" name="ZoneTexte 31"/>
          <p:cNvSpPr txBox="1"/>
          <p:nvPr/>
        </p:nvSpPr>
        <p:spPr>
          <a:xfrm>
            <a:off x="9629037" y="5451315"/>
            <a:ext cx="474810" cy="318100"/>
          </a:xfrm>
          <a:prstGeom prst="rect">
            <a:avLst/>
          </a:prstGeom>
          <a:noFill/>
        </p:spPr>
        <p:txBody>
          <a:bodyPr wrap="none" rtlCol="0">
            <a:spAutoFit/>
          </a:bodyPr>
          <a:lstStyle/>
          <a:p>
            <a:r>
              <a:rPr lang="fr-FR" sz="1467" b="1" dirty="0"/>
              <a:t>RET</a:t>
            </a:r>
          </a:p>
        </p:txBody>
      </p:sp>
      <p:cxnSp>
        <p:nvCxnSpPr>
          <p:cNvPr id="33" name="Connecteur droit avec flèche 32"/>
          <p:cNvCxnSpPr/>
          <p:nvPr/>
        </p:nvCxnSpPr>
        <p:spPr>
          <a:xfrm flipH="1" flipV="1">
            <a:off x="8454202" y="5181601"/>
            <a:ext cx="1174836" cy="4441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11877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Configuration site</a:t>
            </a:r>
          </a:p>
        </p:txBody>
      </p:sp>
      <p:sp>
        <p:nvSpPr>
          <p:cNvPr id="3" name="Espace réservé de la date 2"/>
          <p:cNvSpPr>
            <a:spLocks noGrp="1"/>
          </p:cNvSpPr>
          <p:nvPr>
            <p:ph type="dt" sz="half" idx="2"/>
          </p:nvPr>
        </p:nvSpPr>
        <p:spPr/>
        <p:txBody>
          <a:bodyPr/>
          <a:lstStyle/>
          <a:p>
            <a:fld id="{58F6A228-9EF8-4EB6-B51D-1D4A416F9020}" type="datetime3">
              <a:rPr lang="fr-FR" smtClean="0"/>
              <a:pPr/>
              <a:t>20.09.23</a:t>
            </a:fld>
            <a:endParaRPr lang="fr-FR" dirty="0"/>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25</a:t>
            </a:fld>
            <a:endParaRPr lang="fr-FR" dirty="0"/>
          </a:p>
        </p:txBody>
      </p:sp>
      <p:pic>
        <p:nvPicPr>
          <p:cNvPr id="8194" name="Picture 2" descr="http://famille.menot.free.fr/boulot/gsm/ingsite/Image91.gif"/>
          <p:cNvPicPr>
            <a:picLocks noChangeAspect="1" noChangeArrowheads="1"/>
          </p:cNvPicPr>
          <p:nvPr/>
        </p:nvPicPr>
        <p:blipFill rotWithShape="1">
          <a:blip r:embed="rId2">
            <a:extLst>
              <a:ext uri="{28A0092B-C50C-407E-A947-70E740481C1C}">
                <a14:useLocalDpi xmlns:a14="http://schemas.microsoft.com/office/drawing/2010/main" val="0"/>
              </a:ext>
            </a:extLst>
          </a:blip>
          <a:srcRect t="14003"/>
          <a:stretch/>
        </p:blipFill>
        <p:spPr bwMode="auto">
          <a:xfrm>
            <a:off x="4817644" y="341103"/>
            <a:ext cx="3668475" cy="6239629"/>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p:cNvSpPr txBox="1"/>
          <p:nvPr/>
        </p:nvSpPr>
        <p:spPr>
          <a:xfrm>
            <a:off x="435430" y="1236741"/>
            <a:ext cx="4577407" cy="1221168"/>
          </a:xfrm>
          <a:prstGeom prst="rect">
            <a:avLst/>
          </a:prstGeom>
          <a:noFill/>
        </p:spPr>
        <p:txBody>
          <a:bodyPr wrap="none" rtlCol="0">
            <a:spAutoFit/>
          </a:bodyPr>
          <a:lstStyle/>
          <a:p>
            <a:r>
              <a:rPr lang="fr-FR" sz="1467" dirty="0" err="1"/>
              <a:t>Diplexeur</a:t>
            </a:r>
            <a:r>
              <a:rPr lang="fr-FR" sz="1467" dirty="0"/>
              <a:t> : couplage de plusieurs </a:t>
            </a:r>
            <a:r>
              <a:rPr lang="fr-FR" sz="1467" dirty="0" err="1"/>
              <a:t>freq</a:t>
            </a:r>
            <a:r>
              <a:rPr lang="fr-FR" sz="1467" dirty="0"/>
              <a:t> (900/1800)</a:t>
            </a:r>
          </a:p>
          <a:p>
            <a:r>
              <a:rPr lang="fr-FR" sz="1467" dirty="0"/>
              <a:t>Duplexeur : couplage UL/DL</a:t>
            </a:r>
          </a:p>
          <a:p>
            <a:endParaRPr lang="fr-FR" sz="1467" dirty="0"/>
          </a:p>
          <a:p>
            <a:r>
              <a:rPr lang="fr-FR" sz="1467" b="1" dirty="0"/>
              <a:t>Couplage de TRX </a:t>
            </a:r>
            <a:r>
              <a:rPr lang="fr-FR" sz="1467" dirty="0">
                <a:sym typeface="Wingdings" panose="05000000000000000000" pitchFamily="2" charset="2"/>
              </a:rPr>
              <a:t>gain de capa mais perte de puissance</a:t>
            </a:r>
          </a:p>
          <a:p>
            <a:r>
              <a:rPr lang="fr-FR" sz="1467" dirty="0"/>
              <a:t>Max 12 TRX donc 96 communications en // en FR</a:t>
            </a:r>
          </a:p>
        </p:txBody>
      </p:sp>
      <p:pic>
        <p:nvPicPr>
          <p:cNvPr id="819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8994" y="2437312"/>
            <a:ext cx="2339161" cy="21426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ZoneTexte 9"/>
          <p:cNvSpPr txBox="1"/>
          <p:nvPr/>
        </p:nvSpPr>
        <p:spPr>
          <a:xfrm>
            <a:off x="713271" y="5930297"/>
            <a:ext cx="462050" cy="276999"/>
          </a:xfrm>
          <a:prstGeom prst="rect">
            <a:avLst/>
          </a:prstGeom>
          <a:noFill/>
          <a:ln>
            <a:solidFill>
              <a:schemeClr val="tx1"/>
            </a:solidFill>
          </a:ln>
        </p:spPr>
        <p:txBody>
          <a:bodyPr wrap="none" rtlCol="0">
            <a:spAutoFit/>
          </a:bodyPr>
          <a:lstStyle/>
          <a:p>
            <a:r>
              <a:rPr lang="fr-FR" sz="1200" dirty="0"/>
              <a:t>TrX1</a:t>
            </a:r>
          </a:p>
        </p:txBody>
      </p:sp>
      <p:sp>
        <p:nvSpPr>
          <p:cNvPr id="15" name="ZoneTexte 14"/>
          <p:cNvSpPr txBox="1"/>
          <p:nvPr/>
        </p:nvSpPr>
        <p:spPr>
          <a:xfrm>
            <a:off x="1494943" y="5930295"/>
            <a:ext cx="462050" cy="276999"/>
          </a:xfrm>
          <a:prstGeom prst="rect">
            <a:avLst/>
          </a:prstGeom>
          <a:noFill/>
          <a:ln>
            <a:solidFill>
              <a:schemeClr val="tx1"/>
            </a:solidFill>
          </a:ln>
        </p:spPr>
        <p:txBody>
          <a:bodyPr wrap="none" rtlCol="0">
            <a:spAutoFit/>
          </a:bodyPr>
          <a:lstStyle/>
          <a:p>
            <a:r>
              <a:rPr lang="fr-FR" sz="1200" dirty="0"/>
              <a:t>TrX2</a:t>
            </a:r>
          </a:p>
        </p:txBody>
      </p:sp>
      <p:sp>
        <p:nvSpPr>
          <p:cNvPr id="16" name="ZoneTexte 15"/>
          <p:cNvSpPr txBox="1"/>
          <p:nvPr/>
        </p:nvSpPr>
        <p:spPr>
          <a:xfrm>
            <a:off x="2276613" y="5930295"/>
            <a:ext cx="462050" cy="276999"/>
          </a:xfrm>
          <a:prstGeom prst="rect">
            <a:avLst/>
          </a:prstGeom>
          <a:noFill/>
          <a:ln>
            <a:solidFill>
              <a:schemeClr val="tx1"/>
            </a:solidFill>
          </a:ln>
        </p:spPr>
        <p:txBody>
          <a:bodyPr wrap="none" rtlCol="0">
            <a:spAutoFit/>
          </a:bodyPr>
          <a:lstStyle/>
          <a:p>
            <a:r>
              <a:rPr lang="fr-FR" sz="1200" dirty="0"/>
              <a:t>TrX3</a:t>
            </a:r>
          </a:p>
        </p:txBody>
      </p:sp>
      <p:sp>
        <p:nvSpPr>
          <p:cNvPr id="17" name="ZoneTexte 16"/>
          <p:cNvSpPr txBox="1"/>
          <p:nvPr/>
        </p:nvSpPr>
        <p:spPr>
          <a:xfrm>
            <a:off x="3058285" y="5930295"/>
            <a:ext cx="462050" cy="276999"/>
          </a:xfrm>
          <a:prstGeom prst="rect">
            <a:avLst/>
          </a:prstGeom>
          <a:noFill/>
          <a:ln>
            <a:solidFill>
              <a:schemeClr val="tx1"/>
            </a:solidFill>
          </a:ln>
        </p:spPr>
        <p:txBody>
          <a:bodyPr wrap="none" rtlCol="0">
            <a:spAutoFit/>
          </a:bodyPr>
          <a:lstStyle/>
          <a:p>
            <a:r>
              <a:rPr lang="fr-FR" sz="1200" dirty="0"/>
              <a:t>TrX4</a:t>
            </a:r>
          </a:p>
        </p:txBody>
      </p:sp>
      <p:sp>
        <p:nvSpPr>
          <p:cNvPr id="11" name="ZoneTexte 10"/>
          <p:cNvSpPr txBox="1"/>
          <p:nvPr/>
        </p:nvSpPr>
        <p:spPr>
          <a:xfrm>
            <a:off x="1028755" y="5454478"/>
            <a:ext cx="753732" cy="276999"/>
          </a:xfrm>
          <a:prstGeom prst="rect">
            <a:avLst/>
          </a:prstGeom>
          <a:noFill/>
          <a:ln>
            <a:solidFill>
              <a:srgbClr val="1A171B"/>
            </a:solidFill>
          </a:ln>
        </p:spPr>
        <p:txBody>
          <a:bodyPr wrap="none" rtlCol="0">
            <a:spAutoFit/>
          </a:bodyPr>
          <a:lstStyle/>
          <a:p>
            <a:r>
              <a:rPr lang="fr-FR" sz="1200" dirty="0"/>
              <a:t>Coupleur</a:t>
            </a:r>
          </a:p>
        </p:txBody>
      </p:sp>
      <p:sp>
        <p:nvSpPr>
          <p:cNvPr id="19" name="ZoneTexte 18"/>
          <p:cNvSpPr txBox="1"/>
          <p:nvPr/>
        </p:nvSpPr>
        <p:spPr>
          <a:xfrm>
            <a:off x="2413235" y="5454478"/>
            <a:ext cx="753732" cy="276999"/>
          </a:xfrm>
          <a:prstGeom prst="rect">
            <a:avLst/>
          </a:prstGeom>
          <a:noFill/>
          <a:ln>
            <a:solidFill>
              <a:srgbClr val="1A171B"/>
            </a:solidFill>
          </a:ln>
        </p:spPr>
        <p:txBody>
          <a:bodyPr wrap="none" rtlCol="0">
            <a:spAutoFit/>
          </a:bodyPr>
          <a:lstStyle/>
          <a:p>
            <a:r>
              <a:rPr lang="fr-FR" sz="1200" dirty="0"/>
              <a:t>Coupleur</a:t>
            </a:r>
          </a:p>
        </p:txBody>
      </p:sp>
      <p:sp>
        <p:nvSpPr>
          <p:cNvPr id="20" name="ZoneTexte 19"/>
          <p:cNvSpPr txBox="1"/>
          <p:nvPr/>
        </p:nvSpPr>
        <p:spPr>
          <a:xfrm>
            <a:off x="1757669" y="4984289"/>
            <a:ext cx="753732" cy="276999"/>
          </a:xfrm>
          <a:prstGeom prst="rect">
            <a:avLst/>
          </a:prstGeom>
          <a:noFill/>
          <a:ln>
            <a:solidFill>
              <a:srgbClr val="1A171B"/>
            </a:solidFill>
          </a:ln>
        </p:spPr>
        <p:txBody>
          <a:bodyPr wrap="none" rtlCol="0">
            <a:spAutoFit/>
          </a:bodyPr>
          <a:lstStyle/>
          <a:p>
            <a:r>
              <a:rPr lang="fr-FR" sz="1200" dirty="0"/>
              <a:t>Coupleur</a:t>
            </a:r>
          </a:p>
        </p:txBody>
      </p:sp>
      <p:cxnSp>
        <p:nvCxnSpPr>
          <p:cNvPr id="18" name="Connecteur droit 17"/>
          <p:cNvCxnSpPr/>
          <p:nvPr/>
        </p:nvCxnSpPr>
        <p:spPr>
          <a:xfrm>
            <a:off x="1122110" y="5843033"/>
            <a:ext cx="68831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Connecteur droit 21"/>
          <p:cNvCxnSpPr/>
          <p:nvPr/>
        </p:nvCxnSpPr>
        <p:spPr>
          <a:xfrm>
            <a:off x="1122109" y="5843034"/>
            <a:ext cx="0" cy="872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necteur droit 28"/>
          <p:cNvCxnSpPr/>
          <p:nvPr/>
        </p:nvCxnSpPr>
        <p:spPr>
          <a:xfrm>
            <a:off x="1813013" y="5846922"/>
            <a:ext cx="0" cy="87261"/>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Connecteur droit 29"/>
          <p:cNvCxnSpPr/>
          <p:nvPr/>
        </p:nvCxnSpPr>
        <p:spPr>
          <a:xfrm>
            <a:off x="1477924" y="5749894"/>
            <a:ext cx="0" cy="8726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p:nvCxnSpPr>
        <p:spPr>
          <a:xfrm>
            <a:off x="2610048" y="5843925"/>
            <a:ext cx="68831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a:off x="2610048" y="5843926"/>
            <a:ext cx="0" cy="87261"/>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3300951" y="5847814"/>
            <a:ext cx="0" cy="87261"/>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Connecteur droit 33"/>
          <p:cNvCxnSpPr/>
          <p:nvPr/>
        </p:nvCxnSpPr>
        <p:spPr>
          <a:xfrm>
            <a:off x="2965863" y="5750787"/>
            <a:ext cx="0" cy="87261"/>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Connecteur droit 34"/>
          <p:cNvCxnSpPr/>
          <p:nvPr/>
        </p:nvCxnSpPr>
        <p:spPr>
          <a:xfrm>
            <a:off x="1819123" y="5364685"/>
            <a:ext cx="68831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Connecteur droit 35"/>
          <p:cNvCxnSpPr/>
          <p:nvPr/>
        </p:nvCxnSpPr>
        <p:spPr>
          <a:xfrm>
            <a:off x="1819123" y="5364686"/>
            <a:ext cx="0" cy="8726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Connecteur droit 36"/>
          <p:cNvCxnSpPr/>
          <p:nvPr/>
        </p:nvCxnSpPr>
        <p:spPr>
          <a:xfrm>
            <a:off x="2510025" y="5368574"/>
            <a:ext cx="0" cy="87261"/>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Connecteur droit 37"/>
          <p:cNvCxnSpPr/>
          <p:nvPr/>
        </p:nvCxnSpPr>
        <p:spPr>
          <a:xfrm>
            <a:off x="2174937" y="5271546"/>
            <a:ext cx="0" cy="872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Connecteur droit avec flèche 26"/>
          <p:cNvCxnSpPr>
            <a:stCxn id="20" idx="0"/>
          </p:cNvCxnSpPr>
          <p:nvPr/>
        </p:nvCxnSpPr>
        <p:spPr>
          <a:xfrm flipV="1">
            <a:off x="2134535" y="4757405"/>
            <a:ext cx="61502" cy="2268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0" name="Accolade ouvrante 39"/>
          <p:cNvSpPr/>
          <p:nvPr/>
        </p:nvSpPr>
        <p:spPr>
          <a:xfrm>
            <a:off x="835408" y="4870847"/>
            <a:ext cx="168755" cy="87904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sz="2400"/>
          </a:p>
        </p:txBody>
      </p:sp>
      <p:sp>
        <p:nvSpPr>
          <p:cNvPr id="41" name="ZoneTexte 40"/>
          <p:cNvSpPr txBox="1"/>
          <p:nvPr/>
        </p:nvSpPr>
        <p:spPr>
          <a:xfrm>
            <a:off x="247461" y="5122788"/>
            <a:ext cx="527709" cy="307777"/>
          </a:xfrm>
          <a:prstGeom prst="rect">
            <a:avLst/>
          </a:prstGeom>
          <a:noFill/>
        </p:spPr>
        <p:txBody>
          <a:bodyPr wrap="none" rtlCol="0">
            <a:spAutoFit/>
          </a:bodyPr>
          <a:lstStyle/>
          <a:p>
            <a:r>
              <a:rPr lang="fr-FR" sz="1400" b="1" dirty="0"/>
              <a:t>-6dB</a:t>
            </a:r>
          </a:p>
        </p:txBody>
      </p:sp>
      <p:sp>
        <p:nvSpPr>
          <p:cNvPr id="42" name="Accolade ouvrante 41"/>
          <p:cNvSpPr/>
          <p:nvPr/>
        </p:nvSpPr>
        <p:spPr>
          <a:xfrm>
            <a:off x="764811" y="3307029"/>
            <a:ext cx="60959" cy="30777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sz="2400"/>
          </a:p>
        </p:txBody>
      </p:sp>
      <p:sp>
        <p:nvSpPr>
          <p:cNvPr id="47" name="ZoneTexte 46"/>
          <p:cNvSpPr txBox="1"/>
          <p:nvPr/>
        </p:nvSpPr>
        <p:spPr>
          <a:xfrm>
            <a:off x="69748" y="3307500"/>
            <a:ext cx="567784" cy="307777"/>
          </a:xfrm>
          <a:prstGeom prst="rect">
            <a:avLst/>
          </a:prstGeom>
          <a:noFill/>
        </p:spPr>
        <p:txBody>
          <a:bodyPr wrap="none" rtlCol="0">
            <a:spAutoFit/>
          </a:bodyPr>
          <a:lstStyle/>
          <a:p>
            <a:r>
              <a:rPr lang="fr-FR" sz="1400" b="1" dirty="0"/>
              <a:t>- 3dB</a:t>
            </a:r>
          </a:p>
        </p:txBody>
      </p:sp>
      <p:pic>
        <p:nvPicPr>
          <p:cNvPr id="8198"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l="3357" t="1460"/>
          <a:stretch/>
        </p:blipFill>
        <p:spPr bwMode="auto">
          <a:xfrm>
            <a:off x="8695476" y="144224"/>
            <a:ext cx="3065493" cy="6713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22497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16AE20CB-4424-CE57-FEF9-9A9E0DA8BCC5}"/>
              </a:ext>
            </a:extLst>
          </p:cNvPr>
          <p:cNvPicPr>
            <a:picLocks noChangeAspect="1"/>
          </p:cNvPicPr>
          <p:nvPr/>
        </p:nvPicPr>
        <p:blipFill>
          <a:blip r:embed="rId2"/>
          <a:stretch>
            <a:fillRect/>
          </a:stretch>
        </p:blipFill>
        <p:spPr>
          <a:xfrm>
            <a:off x="1660146" y="207385"/>
            <a:ext cx="8487153" cy="6443229"/>
          </a:xfrm>
          <a:prstGeom prst="rect">
            <a:avLst/>
          </a:prstGeom>
        </p:spPr>
      </p:pic>
    </p:spTree>
    <p:extLst>
      <p:ext uri="{BB962C8B-B14F-4D97-AF65-F5344CB8AC3E}">
        <p14:creationId xmlns:p14="http://schemas.microsoft.com/office/powerpoint/2010/main" val="19097505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A659ABE5-8432-BDC4-5963-6384CB73FC78}"/>
              </a:ext>
            </a:extLst>
          </p:cNvPr>
          <p:cNvPicPr>
            <a:picLocks noChangeAspect="1"/>
          </p:cNvPicPr>
          <p:nvPr/>
        </p:nvPicPr>
        <p:blipFill>
          <a:blip r:embed="rId2"/>
          <a:stretch>
            <a:fillRect/>
          </a:stretch>
        </p:blipFill>
        <p:spPr>
          <a:xfrm>
            <a:off x="2090404" y="230908"/>
            <a:ext cx="8011192" cy="6627091"/>
          </a:xfrm>
          <a:prstGeom prst="rect">
            <a:avLst/>
          </a:prstGeom>
        </p:spPr>
      </p:pic>
    </p:spTree>
    <p:extLst>
      <p:ext uri="{BB962C8B-B14F-4D97-AF65-F5344CB8AC3E}">
        <p14:creationId xmlns:p14="http://schemas.microsoft.com/office/powerpoint/2010/main" val="22080684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B296033C-A9FA-BF74-E526-592B218AC6A0}"/>
              </a:ext>
            </a:extLst>
          </p:cNvPr>
          <p:cNvPicPr>
            <a:picLocks noChangeAspect="1"/>
          </p:cNvPicPr>
          <p:nvPr/>
        </p:nvPicPr>
        <p:blipFill>
          <a:blip r:embed="rId2"/>
          <a:stretch>
            <a:fillRect/>
          </a:stretch>
        </p:blipFill>
        <p:spPr>
          <a:xfrm>
            <a:off x="832641" y="397164"/>
            <a:ext cx="10814414" cy="6229391"/>
          </a:xfrm>
          <a:prstGeom prst="rect">
            <a:avLst/>
          </a:prstGeom>
        </p:spPr>
      </p:pic>
    </p:spTree>
    <p:extLst>
      <p:ext uri="{BB962C8B-B14F-4D97-AF65-F5344CB8AC3E}">
        <p14:creationId xmlns:p14="http://schemas.microsoft.com/office/powerpoint/2010/main" val="42260495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FC4E33-56B6-35A5-7249-9CCC08628F1C}"/>
              </a:ext>
            </a:extLst>
          </p:cNvPr>
          <p:cNvSpPr>
            <a:spLocks noGrp="1"/>
          </p:cNvSpPr>
          <p:nvPr>
            <p:ph type="title"/>
          </p:nvPr>
        </p:nvSpPr>
        <p:spPr/>
        <p:txBody>
          <a:bodyPr/>
          <a:lstStyle/>
          <a:p>
            <a:pPr algn="ctr"/>
            <a:r>
              <a:rPr lang="fr-FR" dirty="0"/>
              <a:t>LTE 4G</a:t>
            </a:r>
          </a:p>
        </p:txBody>
      </p:sp>
      <p:pic>
        <p:nvPicPr>
          <p:cNvPr id="5" name="Image 4">
            <a:extLst>
              <a:ext uri="{FF2B5EF4-FFF2-40B4-BE49-F238E27FC236}">
                <a16:creationId xmlns:a16="http://schemas.microsoft.com/office/drawing/2014/main" id="{87C44331-7489-B6C1-9C38-E77DE0CB8EEB}"/>
              </a:ext>
            </a:extLst>
          </p:cNvPr>
          <p:cNvPicPr>
            <a:picLocks noChangeAspect="1"/>
          </p:cNvPicPr>
          <p:nvPr/>
        </p:nvPicPr>
        <p:blipFill>
          <a:blip r:embed="rId2"/>
          <a:stretch>
            <a:fillRect/>
          </a:stretch>
        </p:blipFill>
        <p:spPr>
          <a:xfrm>
            <a:off x="1557531" y="1188778"/>
            <a:ext cx="7701352" cy="3834006"/>
          </a:xfrm>
          <a:prstGeom prst="rect">
            <a:avLst/>
          </a:prstGeom>
        </p:spPr>
      </p:pic>
      <p:pic>
        <p:nvPicPr>
          <p:cNvPr id="7" name="Image 6">
            <a:extLst>
              <a:ext uri="{FF2B5EF4-FFF2-40B4-BE49-F238E27FC236}">
                <a16:creationId xmlns:a16="http://schemas.microsoft.com/office/drawing/2014/main" id="{141B7759-A7D2-7372-7C9B-FC834E428F1A}"/>
              </a:ext>
            </a:extLst>
          </p:cNvPr>
          <p:cNvPicPr>
            <a:picLocks noChangeAspect="1"/>
          </p:cNvPicPr>
          <p:nvPr/>
        </p:nvPicPr>
        <p:blipFill>
          <a:blip r:embed="rId3"/>
          <a:stretch>
            <a:fillRect/>
          </a:stretch>
        </p:blipFill>
        <p:spPr>
          <a:xfrm>
            <a:off x="2674532" y="5150249"/>
            <a:ext cx="5467350" cy="666750"/>
          </a:xfrm>
          <a:prstGeom prst="rect">
            <a:avLst/>
          </a:prstGeom>
        </p:spPr>
      </p:pic>
    </p:spTree>
    <p:extLst>
      <p:ext uri="{BB962C8B-B14F-4D97-AF65-F5344CB8AC3E}">
        <p14:creationId xmlns:p14="http://schemas.microsoft.com/office/powerpoint/2010/main" val="841133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3">
            <a:extLst>
              <a:ext uri="{FF2B5EF4-FFF2-40B4-BE49-F238E27FC236}">
                <a16:creationId xmlns:a16="http://schemas.microsoft.com/office/drawing/2014/main" id="{B7D94999-24D2-1FDF-E6A9-5F7F332805BB}"/>
              </a:ext>
            </a:extLst>
          </p:cNvPr>
          <p:cNvSpPr>
            <a:spLocks noGrp="1"/>
          </p:cNvSpPr>
          <p:nvPr>
            <p:ph type="sldNum" sz="quarter" idx="10"/>
          </p:nvPr>
        </p:nvSpPr>
        <p:spPr bwMode="auto">
          <a:xfrm>
            <a:off x="6781800" y="6477000"/>
            <a:ext cx="2209800" cy="3810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GB"/>
            </a:defPPr>
            <a:lvl1pPr algn="r" rtl="0" eaLnBrk="0" fontAlgn="base" hangingPunct="0">
              <a:spcBef>
                <a:spcPct val="0"/>
              </a:spcBef>
              <a:spcAft>
                <a:spcPct val="0"/>
              </a:spcAft>
              <a:defRPr sz="1400" kern="1200" smtClean="0">
                <a:solidFill>
                  <a:schemeClr val="tx1"/>
                </a:solidFill>
                <a:latin typeface="+mn-lt"/>
                <a:ea typeface="+mn-ea"/>
                <a:cs typeface="+mn-cs"/>
              </a:defRPr>
            </a:lvl1pPr>
            <a:lvl2pPr marL="457200" algn="l" rtl="0" eaLnBrk="0" fontAlgn="base" hangingPunct="0">
              <a:spcBef>
                <a:spcPct val="0"/>
              </a:spcBef>
              <a:spcAft>
                <a:spcPct val="0"/>
              </a:spcAft>
              <a:defRPr sz="1200" kern="1200">
                <a:solidFill>
                  <a:schemeClr val="tx1"/>
                </a:solidFill>
                <a:latin typeface="Helvetica 55 Roman" pitchFamily="34" charset="0"/>
                <a:ea typeface="+mn-ea"/>
                <a:cs typeface="+mn-cs"/>
              </a:defRPr>
            </a:lvl2pPr>
            <a:lvl3pPr marL="914400" algn="l" rtl="0" eaLnBrk="0" fontAlgn="base" hangingPunct="0">
              <a:spcBef>
                <a:spcPct val="0"/>
              </a:spcBef>
              <a:spcAft>
                <a:spcPct val="0"/>
              </a:spcAft>
              <a:defRPr sz="1200" kern="1200">
                <a:solidFill>
                  <a:schemeClr val="tx1"/>
                </a:solidFill>
                <a:latin typeface="Helvetica 55 Roman" pitchFamily="34" charset="0"/>
                <a:ea typeface="+mn-ea"/>
                <a:cs typeface="+mn-cs"/>
              </a:defRPr>
            </a:lvl3pPr>
            <a:lvl4pPr marL="1371600" algn="l" rtl="0" eaLnBrk="0" fontAlgn="base" hangingPunct="0">
              <a:spcBef>
                <a:spcPct val="0"/>
              </a:spcBef>
              <a:spcAft>
                <a:spcPct val="0"/>
              </a:spcAft>
              <a:defRPr sz="1200" kern="1200">
                <a:solidFill>
                  <a:schemeClr val="tx1"/>
                </a:solidFill>
                <a:latin typeface="Helvetica 55 Roman" pitchFamily="34" charset="0"/>
                <a:ea typeface="+mn-ea"/>
                <a:cs typeface="+mn-cs"/>
              </a:defRPr>
            </a:lvl4pPr>
            <a:lvl5pPr marL="1828800" algn="l" rtl="0" eaLnBrk="0" fontAlgn="base" hangingPunct="0">
              <a:spcBef>
                <a:spcPct val="0"/>
              </a:spcBef>
              <a:spcAft>
                <a:spcPct val="0"/>
              </a:spcAft>
              <a:defRPr sz="1200" kern="1200">
                <a:solidFill>
                  <a:schemeClr val="tx1"/>
                </a:solidFill>
                <a:latin typeface="Helvetica 55 Roman" pitchFamily="34" charset="0"/>
                <a:ea typeface="+mn-ea"/>
                <a:cs typeface="+mn-cs"/>
              </a:defRPr>
            </a:lvl5pPr>
            <a:lvl6pPr marL="2286000" algn="l" defTabSz="914400" rtl="0" eaLnBrk="1" latinLnBrk="0" hangingPunct="1">
              <a:defRPr sz="1200" kern="1200">
                <a:solidFill>
                  <a:schemeClr val="tx1"/>
                </a:solidFill>
                <a:latin typeface="Helvetica 55 Roman" pitchFamily="34" charset="0"/>
                <a:ea typeface="+mn-ea"/>
                <a:cs typeface="+mn-cs"/>
              </a:defRPr>
            </a:lvl6pPr>
            <a:lvl7pPr marL="2743200" algn="l" defTabSz="914400" rtl="0" eaLnBrk="1" latinLnBrk="0" hangingPunct="1">
              <a:defRPr sz="1200" kern="1200">
                <a:solidFill>
                  <a:schemeClr val="tx1"/>
                </a:solidFill>
                <a:latin typeface="Helvetica 55 Roman" pitchFamily="34" charset="0"/>
                <a:ea typeface="+mn-ea"/>
                <a:cs typeface="+mn-cs"/>
              </a:defRPr>
            </a:lvl7pPr>
            <a:lvl8pPr marL="3200400" algn="l" defTabSz="914400" rtl="0" eaLnBrk="1" latinLnBrk="0" hangingPunct="1">
              <a:defRPr sz="1200" kern="1200">
                <a:solidFill>
                  <a:schemeClr val="tx1"/>
                </a:solidFill>
                <a:latin typeface="Helvetica 55 Roman" pitchFamily="34" charset="0"/>
                <a:ea typeface="+mn-ea"/>
                <a:cs typeface="+mn-cs"/>
              </a:defRPr>
            </a:lvl8pPr>
            <a:lvl9pPr marL="3657600" algn="l" defTabSz="914400" rtl="0" eaLnBrk="1" latinLnBrk="0" hangingPunct="1">
              <a:defRPr sz="1200" kern="1200">
                <a:solidFill>
                  <a:schemeClr val="tx1"/>
                </a:solidFill>
                <a:latin typeface="Helvetica 55 Roman" pitchFamily="34" charset="0"/>
                <a:ea typeface="+mn-ea"/>
                <a:cs typeface="+mn-cs"/>
              </a:defRPr>
            </a:lvl9pPr>
          </a:lstStyle>
          <a:p>
            <a:pPr>
              <a:defRPr/>
            </a:pPr>
            <a:fld id="{E2793C4D-E08D-40A5-B8D8-9070387ED677}" type="slidenum">
              <a:rPr lang="en-GB" altLang="fr-FR" smtClean="0"/>
              <a:pPr>
                <a:defRPr/>
              </a:pPr>
              <a:t>3</a:t>
            </a:fld>
            <a:endParaRPr lang="en-GB" altLang="fr-FR"/>
          </a:p>
        </p:txBody>
      </p:sp>
      <p:sp>
        <p:nvSpPr>
          <p:cNvPr id="33795" name="Rectangle 6">
            <a:extLst>
              <a:ext uri="{FF2B5EF4-FFF2-40B4-BE49-F238E27FC236}">
                <a16:creationId xmlns:a16="http://schemas.microsoft.com/office/drawing/2014/main" id="{F7C772C0-E782-7520-24C2-C85A3C771647}"/>
              </a:ext>
            </a:extLst>
          </p:cNvPr>
          <p:cNvSpPr>
            <a:spLocks noGrp="1" noChangeArrowheads="1"/>
          </p:cNvSpPr>
          <p:nvPr>
            <p:ph type="title"/>
          </p:nvPr>
        </p:nvSpPr>
        <p:spPr/>
        <p:txBody>
          <a:bodyPr/>
          <a:lstStyle/>
          <a:p>
            <a:r>
              <a:rPr lang="fr-FR" altLang="fr-FR"/>
              <a:t>Architecture NSS </a:t>
            </a:r>
          </a:p>
        </p:txBody>
      </p:sp>
      <p:sp>
        <p:nvSpPr>
          <p:cNvPr id="33796" name="Rectangle 7">
            <a:extLst>
              <a:ext uri="{FF2B5EF4-FFF2-40B4-BE49-F238E27FC236}">
                <a16:creationId xmlns:a16="http://schemas.microsoft.com/office/drawing/2014/main" id="{ED2D09F2-65C8-4E7E-D903-408894C38C50}"/>
              </a:ext>
            </a:extLst>
          </p:cNvPr>
          <p:cNvSpPr>
            <a:spLocks noGrp="1" noChangeArrowheads="1"/>
          </p:cNvSpPr>
          <p:nvPr>
            <p:ph type="body" idx="1"/>
          </p:nvPr>
        </p:nvSpPr>
        <p:spPr>
          <a:xfrm>
            <a:off x="2292775" y="2243648"/>
            <a:ext cx="7677727" cy="1938992"/>
          </a:xfrm>
        </p:spPr>
        <p:txBody>
          <a:bodyPr>
            <a:normAutofit fontScale="62500" lnSpcReduction="20000"/>
          </a:bodyPr>
          <a:lstStyle/>
          <a:p>
            <a:r>
              <a:rPr lang="fr-FR" altLang="fr-FR"/>
              <a:t>Le rôle principal du NSS est la gestion de la communication entre les utilisateurs GSM et les utilisateurs d’autres réseaux de télécommunications </a:t>
            </a:r>
          </a:p>
          <a:p>
            <a:endParaRPr lang="fr-FR" altLang="fr-FR"/>
          </a:p>
          <a:p>
            <a:r>
              <a:rPr lang="fr-FR" altLang="fr-FR"/>
              <a:t>Le NSS comprend :</a:t>
            </a:r>
          </a:p>
          <a:p>
            <a:pPr lvl="1"/>
            <a:r>
              <a:rPr lang="fr-FR" altLang="fr-FR"/>
              <a:t>Les principales fonctions de commutation du GSM</a:t>
            </a:r>
          </a:p>
          <a:p>
            <a:pPr lvl="1"/>
            <a:r>
              <a:rPr lang="fr-FR" altLang="fr-FR"/>
              <a:t>Les bases de données nécessaires pour la gestion de la mobilité (localisation) des abonnés</a:t>
            </a:r>
          </a:p>
        </p:txBody>
      </p:sp>
      <p:pic>
        <p:nvPicPr>
          <p:cNvPr id="45064" name="2 - OTC GSM Architecture280.WAV">
            <a:hlinkClick r:id="" action="ppaction://media"/>
            <a:extLst>
              <a:ext uri="{FF2B5EF4-FFF2-40B4-BE49-F238E27FC236}">
                <a16:creationId xmlns:a16="http://schemas.microsoft.com/office/drawing/2014/main" id="{768EC952-D73C-BDE3-BDB6-656B7155115C}"/>
              </a:ext>
            </a:extLst>
          </p:cNvPr>
          <p:cNvPicPr>
            <a:picLocks noRot="1" noChangeAspect="1" noChangeArrowheads="1"/>
          </p:cNvPicPr>
          <p:nvPr>
            <a:audioFile r:link="rId1"/>
          </p:nvPr>
        </p:nvPicPr>
        <p:blipFill>
          <a:blip r:embed="rId4">
            <a:extLst>
              <a:ext uri="{28A0092B-C50C-407E-A947-70E740481C1C}">
                <a14:useLocalDpi xmlns:a14="http://schemas.microsoft.com/office/drawing/2010/main" val="0"/>
              </a:ext>
            </a:extLst>
          </a:blip>
          <a:srcRect/>
          <a:stretch>
            <a:fillRect/>
          </a:stretch>
        </p:blipFill>
        <p:spPr bwMode="auto">
          <a:xfrm>
            <a:off x="10325100" y="65151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5376959"/>
      </p:ext>
    </p:extLst>
  </p:cSld>
  <p:clrMapOvr>
    <a:masterClrMapping/>
  </p:clrMapOvr>
  <p:transition advTm="3400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4506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506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82EC61F4-6CC0-3EFD-1C84-3619502BDB93}"/>
              </a:ext>
            </a:extLst>
          </p:cNvPr>
          <p:cNvPicPr>
            <a:picLocks noChangeAspect="1"/>
          </p:cNvPicPr>
          <p:nvPr/>
        </p:nvPicPr>
        <p:blipFill>
          <a:blip r:embed="rId2"/>
          <a:stretch>
            <a:fillRect/>
          </a:stretch>
        </p:blipFill>
        <p:spPr>
          <a:xfrm>
            <a:off x="1410831" y="708451"/>
            <a:ext cx="9095437" cy="4878863"/>
          </a:xfrm>
          <a:prstGeom prst="rect">
            <a:avLst/>
          </a:prstGeom>
        </p:spPr>
      </p:pic>
    </p:spTree>
    <p:extLst>
      <p:ext uri="{BB962C8B-B14F-4D97-AF65-F5344CB8AC3E}">
        <p14:creationId xmlns:p14="http://schemas.microsoft.com/office/powerpoint/2010/main" val="28958161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1D41157B-38A0-A10B-1A75-F41D13D3D1D9}"/>
              </a:ext>
            </a:extLst>
          </p:cNvPr>
          <p:cNvPicPr>
            <a:picLocks noChangeAspect="1"/>
          </p:cNvPicPr>
          <p:nvPr/>
        </p:nvPicPr>
        <p:blipFill>
          <a:blip r:embed="rId2"/>
          <a:stretch>
            <a:fillRect/>
          </a:stretch>
        </p:blipFill>
        <p:spPr>
          <a:xfrm>
            <a:off x="1112092" y="1487163"/>
            <a:ext cx="8638397" cy="4369568"/>
          </a:xfrm>
          <a:prstGeom prst="rect">
            <a:avLst/>
          </a:prstGeom>
        </p:spPr>
      </p:pic>
    </p:spTree>
    <p:extLst>
      <p:ext uri="{BB962C8B-B14F-4D97-AF65-F5344CB8AC3E}">
        <p14:creationId xmlns:p14="http://schemas.microsoft.com/office/powerpoint/2010/main" val="29514560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7F1C5408-9216-8E4F-CC01-0837B491DB31}"/>
              </a:ext>
            </a:extLst>
          </p:cNvPr>
          <p:cNvPicPr>
            <a:picLocks noChangeAspect="1"/>
          </p:cNvPicPr>
          <p:nvPr/>
        </p:nvPicPr>
        <p:blipFill>
          <a:blip r:embed="rId2"/>
          <a:stretch>
            <a:fillRect/>
          </a:stretch>
        </p:blipFill>
        <p:spPr>
          <a:xfrm>
            <a:off x="1578488" y="990513"/>
            <a:ext cx="7428412" cy="4573116"/>
          </a:xfrm>
          <a:prstGeom prst="rect">
            <a:avLst/>
          </a:prstGeom>
        </p:spPr>
      </p:pic>
    </p:spTree>
    <p:extLst>
      <p:ext uri="{BB962C8B-B14F-4D97-AF65-F5344CB8AC3E}">
        <p14:creationId xmlns:p14="http://schemas.microsoft.com/office/powerpoint/2010/main" val="6695969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8F16809-FCFC-1B5C-EFC4-766950AF81AA}"/>
              </a:ext>
            </a:extLst>
          </p:cNvPr>
          <p:cNvPicPr>
            <a:picLocks noChangeAspect="1"/>
          </p:cNvPicPr>
          <p:nvPr/>
        </p:nvPicPr>
        <p:blipFill>
          <a:blip r:embed="rId2"/>
          <a:stretch>
            <a:fillRect/>
          </a:stretch>
        </p:blipFill>
        <p:spPr>
          <a:xfrm>
            <a:off x="1512586" y="391224"/>
            <a:ext cx="8444204" cy="5575598"/>
          </a:xfrm>
          <a:prstGeom prst="rect">
            <a:avLst/>
          </a:prstGeom>
        </p:spPr>
      </p:pic>
    </p:spTree>
    <p:extLst>
      <p:ext uri="{BB962C8B-B14F-4D97-AF65-F5344CB8AC3E}">
        <p14:creationId xmlns:p14="http://schemas.microsoft.com/office/powerpoint/2010/main" val="34962795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AF530448-F23C-3C29-4A42-C952EB92BD4B}"/>
              </a:ext>
            </a:extLst>
          </p:cNvPr>
          <p:cNvPicPr>
            <a:picLocks noChangeAspect="1"/>
          </p:cNvPicPr>
          <p:nvPr/>
        </p:nvPicPr>
        <p:blipFill>
          <a:blip r:embed="rId2"/>
          <a:stretch>
            <a:fillRect/>
          </a:stretch>
        </p:blipFill>
        <p:spPr>
          <a:xfrm>
            <a:off x="1209099" y="643466"/>
            <a:ext cx="9773802" cy="5571067"/>
          </a:xfrm>
          <a:prstGeom prst="rect">
            <a:avLst/>
          </a:prstGeom>
        </p:spPr>
      </p:pic>
    </p:spTree>
    <p:extLst>
      <p:ext uri="{BB962C8B-B14F-4D97-AF65-F5344CB8AC3E}">
        <p14:creationId xmlns:p14="http://schemas.microsoft.com/office/powerpoint/2010/main" val="11790790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6EA833A-C7FC-161D-9182-380555C01C79}"/>
              </a:ext>
            </a:extLst>
          </p:cNvPr>
          <p:cNvPicPr>
            <a:picLocks noChangeAspect="1"/>
          </p:cNvPicPr>
          <p:nvPr/>
        </p:nvPicPr>
        <p:blipFill>
          <a:blip r:embed="rId2"/>
          <a:stretch>
            <a:fillRect/>
          </a:stretch>
        </p:blipFill>
        <p:spPr>
          <a:xfrm>
            <a:off x="3226253" y="988947"/>
            <a:ext cx="4171950" cy="923925"/>
          </a:xfrm>
          <a:prstGeom prst="rect">
            <a:avLst/>
          </a:prstGeom>
        </p:spPr>
      </p:pic>
      <p:pic>
        <p:nvPicPr>
          <p:cNvPr id="7" name="Image 6">
            <a:extLst>
              <a:ext uri="{FF2B5EF4-FFF2-40B4-BE49-F238E27FC236}">
                <a16:creationId xmlns:a16="http://schemas.microsoft.com/office/drawing/2014/main" id="{2B5753B3-F4EC-8FC6-7C95-711C393FD099}"/>
              </a:ext>
            </a:extLst>
          </p:cNvPr>
          <p:cNvPicPr>
            <a:picLocks noChangeAspect="1"/>
          </p:cNvPicPr>
          <p:nvPr/>
        </p:nvPicPr>
        <p:blipFill>
          <a:blip r:embed="rId3"/>
          <a:stretch>
            <a:fillRect/>
          </a:stretch>
        </p:blipFill>
        <p:spPr>
          <a:xfrm>
            <a:off x="1290442" y="2310759"/>
            <a:ext cx="6999107" cy="2009313"/>
          </a:xfrm>
          <a:prstGeom prst="rect">
            <a:avLst/>
          </a:prstGeom>
        </p:spPr>
      </p:pic>
      <p:pic>
        <p:nvPicPr>
          <p:cNvPr id="9" name="Image 8">
            <a:extLst>
              <a:ext uri="{FF2B5EF4-FFF2-40B4-BE49-F238E27FC236}">
                <a16:creationId xmlns:a16="http://schemas.microsoft.com/office/drawing/2014/main" id="{74A393A6-A1FF-9901-3FF8-B9CBE696192F}"/>
              </a:ext>
            </a:extLst>
          </p:cNvPr>
          <p:cNvPicPr>
            <a:picLocks noChangeAspect="1"/>
          </p:cNvPicPr>
          <p:nvPr/>
        </p:nvPicPr>
        <p:blipFill>
          <a:blip r:embed="rId4"/>
          <a:stretch>
            <a:fillRect/>
          </a:stretch>
        </p:blipFill>
        <p:spPr>
          <a:xfrm>
            <a:off x="1180968" y="3947766"/>
            <a:ext cx="7442135" cy="2715726"/>
          </a:xfrm>
          <a:prstGeom prst="rect">
            <a:avLst/>
          </a:prstGeom>
        </p:spPr>
      </p:pic>
    </p:spTree>
    <p:extLst>
      <p:ext uri="{BB962C8B-B14F-4D97-AF65-F5344CB8AC3E}">
        <p14:creationId xmlns:p14="http://schemas.microsoft.com/office/powerpoint/2010/main" val="23856043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3E90CB-A6F0-65A5-0C72-CFAE9EBFE72F}"/>
              </a:ext>
            </a:extLst>
          </p:cNvPr>
          <p:cNvSpPr>
            <a:spLocks noGrp="1"/>
          </p:cNvSpPr>
          <p:nvPr>
            <p:ph type="title"/>
          </p:nvPr>
        </p:nvSpPr>
        <p:spPr/>
        <p:txBody>
          <a:bodyPr/>
          <a:lstStyle/>
          <a:p>
            <a:endParaRPr lang="fr-FR"/>
          </a:p>
        </p:txBody>
      </p:sp>
      <p:pic>
        <p:nvPicPr>
          <p:cNvPr id="5" name="Image 4">
            <a:extLst>
              <a:ext uri="{FF2B5EF4-FFF2-40B4-BE49-F238E27FC236}">
                <a16:creationId xmlns:a16="http://schemas.microsoft.com/office/drawing/2014/main" id="{8851866C-172D-B60F-03CF-3D2924640BEB}"/>
              </a:ext>
            </a:extLst>
          </p:cNvPr>
          <p:cNvPicPr>
            <a:picLocks noChangeAspect="1"/>
          </p:cNvPicPr>
          <p:nvPr/>
        </p:nvPicPr>
        <p:blipFill>
          <a:blip r:embed="rId2"/>
          <a:stretch>
            <a:fillRect/>
          </a:stretch>
        </p:blipFill>
        <p:spPr>
          <a:xfrm>
            <a:off x="1446244" y="1255355"/>
            <a:ext cx="9162662" cy="5275471"/>
          </a:xfrm>
          <a:prstGeom prst="rect">
            <a:avLst/>
          </a:prstGeom>
        </p:spPr>
      </p:pic>
    </p:spTree>
    <p:extLst>
      <p:ext uri="{BB962C8B-B14F-4D97-AF65-F5344CB8AC3E}">
        <p14:creationId xmlns:p14="http://schemas.microsoft.com/office/powerpoint/2010/main" val="18727419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4DB7DD5A-0679-EEC2-C8F2-3003E68EF0AA}"/>
              </a:ext>
            </a:extLst>
          </p:cNvPr>
          <p:cNvPicPr>
            <a:picLocks noChangeAspect="1"/>
          </p:cNvPicPr>
          <p:nvPr/>
        </p:nvPicPr>
        <p:blipFill>
          <a:blip r:embed="rId2"/>
          <a:stretch>
            <a:fillRect/>
          </a:stretch>
        </p:blipFill>
        <p:spPr>
          <a:xfrm>
            <a:off x="1214890" y="744797"/>
            <a:ext cx="9386822" cy="5685976"/>
          </a:xfrm>
          <a:prstGeom prst="rect">
            <a:avLst/>
          </a:prstGeom>
        </p:spPr>
      </p:pic>
    </p:spTree>
    <p:extLst>
      <p:ext uri="{BB962C8B-B14F-4D97-AF65-F5344CB8AC3E}">
        <p14:creationId xmlns:p14="http://schemas.microsoft.com/office/powerpoint/2010/main" val="41573391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6A02EA-0AFB-4FCF-F78C-E496FDF44432}"/>
              </a:ext>
            </a:extLst>
          </p:cNvPr>
          <p:cNvSpPr>
            <a:spLocks noGrp="1"/>
          </p:cNvSpPr>
          <p:nvPr>
            <p:ph type="title"/>
          </p:nvPr>
        </p:nvSpPr>
        <p:spPr/>
        <p:txBody>
          <a:bodyPr/>
          <a:lstStyle/>
          <a:p>
            <a:endParaRPr lang="fr-FR"/>
          </a:p>
        </p:txBody>
      </p:sp>
      <p:pic>
        <p:nvPicPr>
          <p:cNvPr id="5" name="Image 4">
            <a:extLst>
              <a:ext uri="{FF2B5EF4-FFF2-40B4-BE49-F238E27FC236}">
                <a16:creationId xmlns:a16="http://schemas.microsoft.com/office/drawing/2014/main" id="{3B2AB573-DF4F-ACE3-7882-35008B8D0709}"/>
              </a:ext>
            </a:extLst>
          </p:cNvPr>
          <p:cNvPicPr>
            <a:picLocks noChangeAspect="1"/>
          </p:cNvPicPr>
          <p:nvPr/>
        </p:nvPicPr>
        <p:blipFill>
          <a:blip r:embed="rId2"/>
          <a:stretch>
            <a:fillRect/>
          </a:stretch>
        </p:blipFill>
        <p:spPr>
          <a:xfrm>
            <a:off x="1007707" y="0"/>
            <a:ext cx="9611054" cy="6763943"/>
          </a:xfrm>
          <a:prstGeom prst="rect">
            <a:avLst/>
          </a:prstGeom>
        </p:spPr>
      </p:pic>
    </p:spTree>
    <p:extLst>
      <p:ext uri="{BB962C8B-B14F-4D97-AF65-F5344CB8AC3E}">
        <p14:creationId xmlns:p14="http://schemas.microsoft.com/office/powerpoint/2010/main" val="16611068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AFE00867-034D-03CC-4803-03B19FA2EA9E}"/>
              </a:ext>
            </a:extLst>
          </p:cNvPr>
          <p:cNvPicPr>
            <a:picLocks noChangeAspect="1"/>
          </p:cNvPicPr>
          <p:nvPr/>
        </p:nvPicPr>
        <p:blipFill>
          <a:blip r:embed="rId2"/>
          <a:stretch>
            <a:fillRect/>
          </a:stretch>
        </p:blipFill>
        <p:spPr>
          <a:xfrm>
            <a:off x="1511559" y="828048"/>
            <a:ext cx="8453535" cy="5763774"/>
          </a:xfrm>
          <a:prstGeom prst="rect">
            <a:avLst/>
          </a:prstGeom>
        </p:spPr>
      </p:pic>
    </p:spTree>
    <p:extLst>
      <p:ext uri="{BB962C8B-B14F-4D97-AF65-F5344CB8AC3E}">
        <p14:creationId xmlns:p14="http://schemas.microsoft.com/office/powerpoint/2010/main" val="3240888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3">
            <a:extLst>
              <a:ext uri="{FF2B5EF4-FFF2-40B4-BE49-F238E27FC236}">
                <a16:creationId xmlns:a16="http://schemas.microsoft.com/office/drawing/2014/main" id="{1B9E5921-BEB4-2E60-94E2-77A7CAFAC795}"/>
              </a:ext>
            </a:extLst>
          </p:cNvPr>
          <p:cNvSpPr>
            <a:spLocks noGrp="1"/>
          </p:cNvSpPr>
          <p:nvPr>
            <p:ph type="sldNum" sz="quarter" idx="10"/>
          </p:nvPr>
        </p:nvSpPr>
        <p:spPr bwMode="auto">
          <a:xfrm>
            <a:off x="6781800" y="6477000"/>
            <a:ext cx="2209800" cy="3810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GB"/>
            </a:defPPr>
            <a:lvl1pPr algn="r" rtl="0" eaLnBrk="0" fontAlgn="base" hangingPunct="0">
              <a:spcBef>
                <a:spcPct val="0"/>
              </a:spcBef>
              <a:spcAft>
                <a:spcPct val="0"/>
              </a:spcAft>
              <a:defRPr sz="1400" kern="1200" smtClean="0">
                <a:solidFill>
                  <a:schemeClr val="tx1"/>
                </a:solidFill>
                <a:latin typeface="+mn-lt"/>
                <a:ea typeface="+mn-ea"/>
                <a:cs typeface="+mn-cs"/>
              </a:defRPr>
            </a:lvl1pPr>
            <a:lvl2pPr marL="457200" algn="l" rtl="0" eaLnBrk="0" fontAlgn="base" hangingPunct="0">
              <a:spcBef>
                <a:spcPct val="0"/>
              </a:spcBef>
              <a:spcAft>
                <a:spcPct val="0"/>
              </a:spcAft>
              <a:defRPr sz="1200" kern="1200">
                <a:solidFill>
                  <a:schemeClr val="tx1"/>
                </a:solidFill>
                <a:latin typeface="Helvetica 55 Roman" pitchFamily="34" charset="0"/>
                <a:ea typeface="+mn-ea"/>
                <a:cs typeface="+mn-cs"/>
              </a:defRPr>
            </a:lvl2pPr>
            <a:lvl3pPr marL="914400" algn="l" rtl="0" eaLnBrk="0" fontAlgn="base" hangingPunct="0">
              <a:spcBef>
                <a:spcPct val="0"/>
              </a:spcBef>
              <a:spcAft>
                <a:spcPct val="0"/>
              </a:spcAft>
              <a:defRPr sz="1200" kern="1200">
                <a:solidFill>
                  <a:schemeClr val="tx1"/>
                </a:solidFill>
                <a:latin typeface="Helvetica 55 Roman" pitchFamily="34" charset="0"/>
                <a:ea typeface="+mn-ea"/>
                <a:cs typeface="+mn-cs"/>
              </a:defRPr>
            </a:lvl3pPr>
            <a:lvl4pPr marL="1371600" algn="l" rtl="0" eaLnBrk="0" fontAlgn="base" hangingPunct="0">
              <a:spcBef>
                <a:spcPct val="0"/>
              </a:spcBef>
              <a:spcAft>
                <a:spcPct val="0"/>
              </a:spcAft>
              <a:defRPr sz="1200" kern="1200">
                <a:solidFill>
                  <a:schemeClr val="tx1"/>
                </a:solidFill>
                <a:latin typeface="Helvetica 55 Roman" pitchFamily="34" charset="0"/>
                <a:ea typeface="+mn-ea"/>
                <a:cs typeface="+mn-cs"/>
              </a:defRPr>
            </a:lvl4pPr>
            <a:lvl5pPr marL="1828800" algn="l" rtl="0" eaLnBrk="0" fontAlgn="base" hangingPunct="0">
              <a:spcBef>
                <a:spcPct val="0"/>
              </a:spcBef>
              <a:spcAft>
                <a:spcPct val="0"/>
              </a:spcAft>
              <a:defRPr sz="1200" kern="1200">
                <a:solidFill>
                  <a:schemeClr val="tx1"/>
                </a:solidFill>
                <a:latin typeface="Helvetica 55 Roman" pitchFamily="34" charset="0"/>
                <a:ea typeface="+mn-ea"/>
                <a:cs typeface="+mn-cs"/>
              </a:defRPr>
            </a:lvl5pPr>
            <a:lvl6pPr marL="2286000" algn="l" defTabSz="914400" rtl="0" eaLnBrk="1" latinLnBrk="0" hangingPunct="1">
              <a:defRPr sz="1200" kern="1200">
                <a:solidFill>
                  <a:schemeClr val="tx1"/>
                </a:solidFill>
                <a:latin typeface="Helvetica 55 Roman" pitchFamily="34" charset="0"/>
                <a:ea typeface="+mn-ea"/>
                <a:cs typeface="+mn-cs"/>
              </a:defRPr>
            </a:lvl6pPr>
            <a:lvl7pPr marL="2743200" algn="l" defTabSz="914400" rtl="0" eaLnBrk="1" latinLnBrk="0" hangingPunct="1">
              <a:defRPr sz="1200" kern="1200">
                <a:solidFill>
                  <a:schemeClr val="tx1"/>
                </a:solidFill>
                <a:latin typeface="Helvetica 55 Roman" pitchFamily="34" charset="0"/>
                <a:ea typeface="+mn-ea"/>
                <a:cs typeface="+mn-cs"/>
              </a:defRPr>
            </a:lvl7pPr>
            <a:lvl8pPr marL="3200400" algn="l" defTabSz="914400" rtl="0" eaLnBrk="1" latinLnBrk="0" hangingPunct="1">
              <a:defRPr sz="1200" kern="1200">
                <a:solidFill>
                  <a:schemeClr val="tx1"/>
                </a:solidFill>
                <a:latin typeface="Helvetica 55 Roman" pitchFamily="34" charset="0"/>
                <a:ea typeface="+mn-ea"/>
                <a:cs typeface="+mn-cs"/>
              </a:defRPr>
            </a:lvl8pPr>
            <a:lvl9pPr marL="3657600" algn="l" defTabSz="914400" rtl="0" eaLnBrk="1" latinLnBrk="0" hangingPunct="1">
              <a:defRPr sz="1200" kern="1200">
                <a:solidFill>
                  <a:schemeClr val="tx1"/>
                </a:solidFill>
                <a:latin typeface="Helvetica 55 Roman" pitchFamily="34" charset="0"/>
                <a:ea typeface="+mn-ea"/>
                <a:cs typeface="+mn-cs"/>
              </a:defRPr>
            </a:lvl9pPr>
          </a:lstStyle>
          <a:p>
            <a:pPr>
              <a:defRPr/>
            </a:pPr>
            <a:fld id="{E2793C4D-E08D-40A5-B8D8-9070387ED677}" type="slidenum">
              <a:rPr lang="en-GB" altLang="fr-FR" smtClean="0"/>
              <a:pPr>
                <a:defRPr/>
              </a:pPr>
              <a:t>4</a:t>
            </a:fld>
            <a:endParaRPr lang="en-GB" altLang="fr-FR"/>
          </a:p>
        </p:txBody>
      </p:sp>
      <p:sp>
        <p:nvSpPr>
          <p:cNvPr id="35843" name="Rectangle 6">
            <a:extLst>
              <a:ext uri="{FF2B5EF4-FFF2-40B4-BE49-F238E27FC236}">
                <a16:creationId xmlns:a16="http://schemas.microsoft.com/office/drawing/2014/main" id="{67A49556-B1C2-A208-9070-5C59DEAA75AF}"/>
              </a:ext>
            </a:extLst>
          </p:cNvPr>
          <p:cNvSpPr>
            <a:spLocks noGrp="1" noChangeArrowheads="1"/>
          </p:cNvSpPr>
          <p:nvPr>
            <p:ph type="title"/>
          </p:nvPr>
        </p:nvSpPr>
        <p:spPr/>
        <p:txBody>
          <a:bodyPr/>
          <a:lstStyle/>
          <a:p>
            <a:r>
              <a:rPr lang="fr-FR" altLang="fr-FR"/>
              <a:t>Architecture NSS </a:t>
            </a:r>
          </a:p>
        </p:txBody>
      </p:sp>
      <p:sp>
        <p:nvSpPr>
          <p:cNvPr id="35844" name="Rectangle 7">
            <a:extLst>
              <a:ext uri="{FF2B5EF4-FFF2-40B4-BE49-F238E27FC236}">
                <a16:creationId xmlns:a16="http://schemas.microsoft.com/office/drawing/2014/main" id="{21E9E928-1AAF-AAF2-D651-07E6B829502C}"/>
              </a:ext>
            </a:extLst>
          </p:cNvPr>
          <p:cNvSpPr>
            <a:spLocks noGrp="1" noChangeArrowheads="1"/>
          </p:cNvSpPr>
          <p:nvPr>
            <p:ph type="body" idx="1"/>
          </p:nvPr>
        </p:nvSpPr>
        <p:spPr>
          <a:xfrm>
            <a:off x="2292775" y="2243648"/>
            <a:ext cx="7677727" cy="3490186"/>
          </a:xfrm>
        </p:spPr>
        <p:txBody>
          <a:bodyPr>
            <a:normAutofit fontScale="85000" lnSpcReduction="20000"/>
          </a:bodyPr>
          <a:lstStyle/>
          <a:p>
            <a:pPr>
              <a:lnSpc>
                <a:spcPct val="90000"/>
              </a:lnSpc>
            </a:pPr>
            <a:r>
              <a:rPr lang="fr-FR" altLang="fr-FR"/>
              <a:t>Le NSS comprend les équipements suivants :</a:t>
            </a:r>
          </a:p>
          <a:p>
            <a:pPr lvl="1">
              <a:lnSpc>
                <a:spcPct val="90000"/>
              </a:lnSpc>
            </a:pPr>
            <a:r>
              <a:rPr lang="fr-FR" altLang="fr-FR" b="1">
                <a:solidFill>
                  <a:srgbClr val="FF6600"/>
                </a:solidFill>
              </a:rPr>
              <a:t>MSC</a:t>
            </a:r>
            <a:r>
              <a:rPr lang="fr-FR" altLang="fr-FR"/>
              <a:t>: Mobile services Switching Centre</a:t>
            </a:r>
          </a:p>
          <a:p>
            <a:pPr lvl="2">
              <a:lnSpc>
                <a:spcPct val="90000"/>
              </a:lnSpc>
            </a:pPr>
            <a:r>
              <a:rPr lang="fr-FR" altLang="fr-FR"/>
              <a:t>C’est un commutateur qui s’interface avec le BSS (Interface A), avec d’autres MSCs (MAP-E) et avec les réseaux externes (TUP/ISUP).</a:t>
            </a:r>
          </a:p>
          <a:p>
            <a:pPr lvl="2">
              <a:lnSpc>
                <a:spcPct val="90000"/>
              </a:lnSpc>
            </a:pPr>
            <a:r>
              <a:rPr lang="fr-FR" altLang="fr-FR"/>
              <a:t>G-MSC (Gateway MSC): s’interface avec le HLR (MAP-C) pour router les appels entrants </a:t>
            </a:r>
          </a:p>
          <a:p>
            <a:pPr lvl="1">
              <a:lnSpc>
                <a:spcPct val="90000"/>
              </a:lnSpc>
            </a:pPr>
            <a:endParaRPr lang="fr-FR" altLang="fr-FR"/>
          </a:p>
          <a:p>
            <a:pPr lvl="1">
              <a:lnSpc>
                <a:spcPct val="90000"/>
              </a:lnSpc>
            </a:pPr>
            <a:r>
              <a:rPr lang="fr-FR" altLang="fr-FR" b="1">
                <a:solidFill>
                  <a:srgbClr val="FF6600"/>
                </a:solidFill>
              </a:rPr>
              <a:t>VLR</a:t>
            </a:r>
            <a:r>
              <a:rPr lang="fr-FR" altLang="fr-FR"/>
              <a:t>: Visitor Location Register</a:t>
            </a:r>
          </a:p>
          <a:p>
            <a:pPr lvl="2">
              <a:lnSpc>
                <a:spcPct val="90000"/>
              </a:lnSpc>
            </a:pPr>
            <a:r>
              <a:rPr lang="fr-FR" altLang="fr-FR"/>
              <a:t>La fonctionnalité VLR est intégrée dans chaque MSC</a:t>
            </a:r>
          </a:p>
          <a:p>
            <a:pPr lvl="2">
              <a:lnSpc>
                <a:spcPct val="90000"/>
              </a:lnSpc>
            </a:pPr>
            <a:r>
              <a:rPr lang="fr-FR" altLang="fr-FR"/>
              <a:t>Base de données responsable de l’enregistrement des données des abonnés localisés dans la zone de service correspondant au MSC</a:t>
            </a:r>
          </a:p>
          <a:p>
            <a:pPr lvl="2">
              <a:lnSpc>
                <a:spcPct val="90000"/>
              </a:lnSpc>
            </a:pPr>
            <a:r>
              <a:rPr lang="fr-FR" altLang="fr-FR"/>
              <a:t>IMSI, Profil, triplets d’authentification, TMSI, LAI, MSRN.</a:t>
            </a:r>
          </a:p>
          <a:p>
            <a:pPr lvl="2">
              <a:lnSpc>
                <a:spcPct val="90000"/>
              </a:lnSpc>
            </a:pPr>
            <a:r>
              <a:rPr lang="fr-FR" altLang="fr-FR"/>
              <a:t>Peut gérer de multiples Location Areas (LA)</a:t>
            </a:r>
          </a:p>
          <a:p>
            <a:pPr lvl="1">
              <a:lnSpc>
                <a:spcPct val="90000"/>
              </a:lnSpc>
            </a:pPr>
            <a:endParaRPr lang="fr-FR" altLang="fr-FR"/>
          </a:p>
        </p:txBody>
      </p:sp>
      <p:pic>
        <p:nvPicPr>
          <p:cNvPr id="46088" name="2 - OTC GSM Architecture281.WAV">
            <a:hlinkClick r:id="" action="ppaction://media"/>
            <a:extLst>
              <a:ext uri="{FF2B5EF4-FFF2-40B4-BE49-F238E27FC236}">
                <a16:creationId xmlns:a16="http://schemas.microsoft.com/office/drawing/2014/main" id="{60AE4BAC-2419-53B1-1E46-81693FC7B7CA}"/>
              </a:ext>
            </a:extLst>
          </p:cNvPr>
          <p:cNvPicPr>
            <a:picLocks noRot="1" noChangeAspect="1" noChangeArrowheads="1"/>
          </p:cNvPicPr>
          <p:nvPr>
            <a:audioFile r:link="rId1"/>
          </p:nvPr>
        </p:nvPicPr>
        <p:blipFill>
          <a:blip r:embed="rId4">
            <a:extLst>
              <a:ext uri="{28A0092B-C50C-407E-A947-70E740481C1C}">
                <a14:useLocalDpi xmlns:a14="http://schemas.microsoft.com/office/drawing/2010/main" val="0"/>
              </a:ext>
            </a:extLst>
          </a:blip>
          <a:srcRect/>
          <a:stretch>
            <a:fillRect/>
          </a:stretch>
        </p:blipFill>
        <p:spPr bwMode="auto">
          <a:xfrm>
            <a:off x="10325100" y="65151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3577616"/>
      </p:ext>
    </p:extLst>
  </p:cSld>
  <p:clrMapOvr>
    <a:masterClrMapping/>
  </p:clrMapOvr>
  <p:transition advTm="13200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4608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6088"/>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4047666C-F30B-A66C-4700-29C043314002}"/>
              </a:ext>
            </a:extLst>
          </p:cNvPr>
          <p:cNvPicPr>
            <a:picLocks noChangeAspect="1"/>
          </p:cNvPicPr>
          <p:nvPr/>
        </p:nvPicPr>
        <p:blipFill>
          <a:blip r:embed="rId2"/>
          <a:stretch>
            <a:fillRect/>
          </a:stretch>
        </p:blipFill>
        <p:spPr>
          <a:xfrm>
            <a:off x="2090058" y="1061313"/>
            <a:ext cx="7454530" cy="5118036"/>
          </a:xfrm>
          <a:prstGeom prst="rect">
            <a:avLst/>
          </a:prstGeom>
        </p:spPr>
      </p:pic>
    </p:spTree>
    <p:extLst>
      <p:ext uri="{BB962C8B-B14F-4D97-AF65-F5344CB8AC3E}">
        <p14:creationId xmlns:p14="http://schemas.microsoft.com/office/powerpoint/2010/main" val="6983960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8F5B826D-60CC-992D-1D59-F359D7F7A4AB}"/>
              </a:ext>
            </a:extLst>
          </p:cNvPr>
          <p:cNvPicPr>
            <a:picLocks noChangeAspect="1"/>
          </p:cNvPicPr>
          <p:nvPr/>
        </p:nvPicPr>
        <p:blipFill>
          <a:blip r:embed="rId2"/>
          <a:stretch>
            <a:fillRect/>
          </a:stretch>
        </p:blipFill>
        <p:spPr>
          <a:xfrm>
            <a:off x="1396589" y="840209"/>
            <a:ext cx="8284305" cy="4802864"/>
          </a:xfrm>
          <a:prstGeom prst="rect">
            <a:avLst/>
          </a:prstGeom>
        </p:spPr>
      </p:pic>
    </p:spTree>
    <p:extLst>
      <p:ext uri="{BB962C8B-B14F-4D97-AF65-F5344CB8AC3E}">
        <p14:creationId xmlns:p14="http://schemas.microsoft.com/office/powerpoint/2010/main" val="16645265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7A9E17AA-F5FD-1F93-0BD6-D9B8B95109B8}"/>
              </a:ext>
            </a:extLst>
          </p:cNvPr>
          <p:cNvPicPr>
            <a:picLocks noChangeAspect="1"/>
          </p:cNvPicPr>
          <p:nvPr/>
        </p:nvPicPr>
        <p:blipFill>
          <a:blip r:embed="rId2"/>
          <a:stretch>
            <a:fillRect/>
          </a:stretch>
        </p:blipFill>
        <p:spPr>
          <a:xfrm>
            <a:off x="2035186" y="868657"/>
            <a:ext cx="7519875" cy="4587124"/>
          </a:xfrm>
          <a:prstGeom prst="rect">
            <a:avLst/>
          </a:prstGeom>
        </p:spPr>
      </p:pic>
    </p:spTree>
    <p:extLst>
      <p:ext uri="{BB962C8B-B14F-4D97-AF65-F5344CB8AC3E}">
        <p14:creationId xmlns:p14="http://schemas.microsoft.com/office/powerpoint/2010/main" val="35026906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3E06960E-A3E7-F82E-5C04-11FB1FE1DA24}"/>
              </a:ext>
            </a:extLst>
          </p:cNvPr>
          <p:cNvPicPr>
            <a:picLocks noChangeAspect="1"/>
          </p:cNvPicPr>
          <p:nvPr/>
        </p:nvPicPr>
        <p:blipFill>
          <a:blip r:embed="rId2"/>
          <a:stretch>
            <a:fillRect/>
          </a:stretch>
        </p:blipFill>
        <p:spPr>
          <a:xfrm>
            <a:off x="1950098" y="1263982"/>
            <a:ext cx="7604449" cy="4760312"/>
          </a:xfrm>
          <a:prstGeom prst="rect">
            <a:avLst/>
          </a:prstGeom>
        </p:spPr>
      </p:pic>
    </p:spTree>
    <p:extLst>
      <p:ext uri="{BB962C8B-B14F-4D97-AF65-F5344CB8AC3E}">
        <p14:creationId xmlns:p14="http://schemas.microsoft.com/office/powerpoint/2010/main" val="28111038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D85457-1BEE-CCB5-2EDA-FAEEF21DDE80}"/>
              </a:ext>
            </a:extLst>
          </p:cNvPr>
          <p:cNvSpPr>
            <a:spLocks noGrp="1"/>
          </p:cNvSpPr>
          <p:nvPr>
            <p:ph type="title"/>
          </p:nvPr>
        </p:nvSpPr>
        <p:spPr/>
        <p:txBody>
          <a:bodyPr/>
          <a:lstStyle/>
          <a:p>
            <a:endParaRPr lang="fr-FR"/>
          </a:p>
        </p:txBody>
      </p:sp>
      <p:pic>
        <p:nvPicPr>
          <p:cNvPr id="5" name="Image 4">
            <a:extLst>
              <a:ext uri="{FF2B5EF4-FFF2-40B4-BE49-F238E27FC236}">
                <a16:creationId xmlns:a16="http://schemas.microsoft.com/office/drawing/2014/main" id="{4CD9A776-2A5F-8096-93B9-D2C4B8F5AE32}"/>
              </a:ext>
            </a:extLst>
          </p:cNvPr>
          <p:cNvPicPr>
            <a:picLocks noChangeAspect="1"/>
          </p:cNvPicPr>
          <p:nvPr/>
        </p:nvPicPr>
        <p:blipFill>
          <a:blip r:embed="rId2"/>
          <a:stretch>
            <a:fillRect/>
          </a:stretch>
        </p:blipFill>
        <p:spPr>
          <a:xfrm>
            <a:off x="1882354" y="1388220"/>
            <a:ext cx="7236178" cy="4303454"/>
          </a:xfrm>
          <a:prstGeom prst="rect">
            <a:avLst/>
          </a:prstGeom>
        </p:spPr>
      </p:pic>
    </p:spTree>
    <p:extLst>
      <p:ext uri="{BB962C8B-B14F-4D97-AF65-F5344CB8AC3E}">
        <p14:creationId xmlns:p14="http://schemas.microsoft.com/office/powerpoint/2010/main" val="28446733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FD779A-A3B4-F828-ED5A-51B2B6FDB148}"/>
              </a:ext>
            </a:extLst>
          </p:cNvPr>
          <p:cNvSpPr>
            <a:spLocks noGrp="1"/>
          </p:cNvSpPr>
          <p:nvPr>
            <p:ph type="title"/>
          </p:nvPr>
        </p:nvSpPr>
        <p:spPr/>
        <p:txBody>
          <a:bodyPr/>
          <a:lstStyle/>
          <a:p>
            <a:endParaRPr lang="fr-FR"/>
          </a:p>
        </p:txBody>
      </p:sp>
      <p:pic>
        <p:nvPicPr>
          <p:cNvPr id="5" name="Image 4">
            <a:extLst>
              <a:ext uri="{FF2B5EF4-FFF2-40B4-BE49-F238E27FC236}">
                <a16:creationId xmlns:a16="http://schemas.microsoft.com/office/drawing/2014/main" id="{5868F471-B781-3D21-EE07-3D7E1A46E46C}"/>
              </a:ext>
            </a:extLst>
          </p:cNvPr>
          <p:cNvPicPr>
            <a:picLocks noChangeAspect="1"/>
          </p:cNvPicPr>
          <p:nvPr/>
        </p:nvPicPr>
        <p:blipFill>
          <a:blip r:embed="rId2"/>
          <a:stretch>
            <a:fillRect/>
          </a:stretch>
        </p:blipFill>
        <p:spPr>
          <a:xfrm>
            <a:off x="2040039" y="1147593"/>
            <a:ext cx="7981039" cy="4935966"/>
          </a:xfrm>
          <a:prstGeom prst="rect">
            <a:avLst/>
          </a:prstGeom>
        </p:spPr>
      </p:pic>
    </p:spTree>
    <p:extLst>
      <p:ext uri="{BB962C8B-B14F-4D97-AF65-F5344CB8AC3E}">
        <p14:creationId xmlns:p14="http://schemas.microsoft.com/office/powerpoint/2010/main" val="36804295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19C53A-F8D8-680E-6D33-91C3704DD8B7}"/>
              </a:ext>
            </a:extLst>
          </p:cNvPr>
          <p:cNvSpPr>
            <a:spLocks noGrp="1"/>
          </p:cNvSpPr>
          <p:nvPr>
            <p:ph type="title"/>
          </p:nvPr>
        </p:nvSpPr>
        <p:spPr/>
        <p:txBody>
          <a:bodyPr/>
          <a:lstStyle/>
          <a:p>
            <a:endParaRPr lang="fr-FR"/>
          </a:p>
        </p:txBody>
      </p:sp>
      <p:pic>
        <p:nvPicPr>
          <p:cNvPr id="5" name="Image 4">
            <a:extLst>
              <a:ext uri="{FF2B5EF4-FFF2-40B4-BE49-F238E27FC236}">
                <a16:creationId xmlns:a16="http://schemas.microsoft.com/office/drawing/2014/main" id="{50DB8C6D-32A2-5075-DA8A-DF3AE16DEFFB}"/>
              </a:ext>
            </a:extLst>
          </p:cNvPr>
          <p:cNvPicPr>
            <a:picLocks noChangeAspect="1"/>
          </p:cNvPicPr>
          <p:nvPr/>
        </p:nvPicPr>
        <p:blipFill>
          <a:blip r:embed="rId2"/>
          <a:stretch>
            <a:fillRect/>
          </a:stretch>
        </p:blipFill>
        <p:spPr>
          <a:xfrm>
            <a:off x="2088352" y="1061313"/>
            <a:ext cx="8015295" cy="5250525"/>
          </a:xfrm>
          <a:prstGeom prst="rect">
            <a:avLst/>
          </a:prstGeom>
        </p:spPr>
      </p:pic>
    </p:spTree>
    <p:extLst>
      <p:ext uri="{BB962C8B-B14F-4D97-AF65-F5344CB8AC3E}">
        <p14:creationId xmlns:p14="http://schemas.microsoft.com/office/powerpoint/2010/main" val="17157082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59C3ED3E-DCEB-DC7F-E368-BAD5E6BA8487}"/>
              </a:ext>
            </a:extLst>
          </p:cNvPr>
          <p:cNvPicPr>
            <a:picLocks noChangeAspect="1"/>
          </p:cNvPicPr>
          <p:nvPr/>
        </p:nvPicPr>
        <p:blipFill>
          <a:blip r:embed="rId2"/>
          <a:stretch>
            <a:fillRect/>
          </a:stretch>
        </p:blipFill>
        <p:spPr>
          <a:xfrm>
            <a:off x="2003777" y="2220415"/>
            <a:ext cx="7821357" cy="4115339"/>
          </a:xfrm>
          <a:prstGeom prst="rect">
            <a:avLst/>
          </a:prstGeom>
        </p:spPr>
      </p:pic>
      <p:pic>
        <p:nvPicPr>
          <p:cNvPr id="7" name="Image 6">
            <a:extLst>
              <a:ext uri="{FF2B5EF4-FFF2-40B4-BE49-F238E27FC236}">
                <a16:creationId xmlns:a16="http://schemas.microsoft.com/office/drawing/2014/main" id="{2C8DC62E-FFCF-10F8-C5BD-FC0D50578E9E}"/>
              </a:ext>
            </a:extLst>
          </p:cNvPr>
          <p:cNvPicPr>
            <a:picLocks noChangeAspect="1"/>
          </p:cNvPicPr>
          <p:nvPr/>
        </p:nvPicPr>
        <p:blipFill>
          <a:blip r:embed="rId3"/>
          <a:stretch>
            <a:fillRect/>
          </a:stretch>
        </p:blipFill>
        <p:spPr>
          <a:xfrm>
            <a:off x="439996" y="314654"/>
            <a:ext cx="4276725" cy="1038225"/>
          </a:xfrm>
          <a:prstGeom prst="rect">
            <a:avLst/>
          </a:prstGeom>
        </p:spPr>
      </p:pic>
      <p:pic>
        <p:nvPicPr>
          <p:cNvPr id="9" name="Image 8">
            <a:extLst>
              <a:ext uri="{FF2B5EF4-FFF2-40B4-BE49-F238E27FC236}">
                <a16:creationId xmlns:a16="http://schemas.microsoft.com/office/drawing/2014/main" id="{EE48B12D-3591-1688-5C19-16C1AE130FFF}"/>
              </a:ext>
            </a:extLst>
          </p:cNvPr>
          <p:cNvPicPr>
            <a:picLocks noChangeAspect="1"/>
          </p:cNvPicPr>
          <p:nvPr/>
        </p:nvPicPr>
        <p:blipFill>
          <a:blip r:embed="rId4"/>
          <a:stretch>
            <a:fillRect/>
          </a:stretch>
        </p:blipFill>
        <p:spPr>
          <a:xfrm>
            <a:off x="6224297" y="1095704"/>
            <a:ext cx="5715000" cy="514350"/>
          </a:xfrm>
          <a:prstGeom prst="rect">
            <a:avLst/>
          </a:prstGeom>
        </p:spPr>
      </p:pic>
    </p:spTree>
    <p:extLst>
      <p:ext uri="{BB962C8B-B14F-4D97-AF65-F5344CB8AC3E}">
        <p14:creationId xmlns:p14="http://schemas.microsoft.com/office/powerpoint/2010/main" val="16131356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CD5131-FF93-8814-6276-9BF3057C2556}"/>
              </a:ext>
            </a:extLst>
          </p:cNvPr>
          <p:cNvSpPr>
            <a:spLocks noGrp="1"/>
          </p:cNvSpPr>
          <p:nvPr>
            <p:ph type="title"/>
          </p:nvPr>
        </p:nvSpPr>
        <p:spPr/>
        <p:txBody>
          <a:bodyPr/>
          <a:lstStyle/>
          <a:p>
            <a:endParaRPr lang="fr-FR"/>
          </a:p>
        </p:txBody>
      </p:sp>
      <p:pic>
        <p:nvPicPr>
          <p:cNvPr id="5" name="Image 4">
            <a:extLst>
              <a:ext uri="{FF2B5EF4-FFF2-40B4-BE49-F238E27FC236}">
                <a16:creationId xmlns:a16="http://schemas.microsoft.com/office/drawing/2014/main" id="{A78E0BEE-0008-702D-63FF-8CAED23ACF31}"/>
              </a:ext>
            </a:extLst>
          </p:cNvPr>
          <p:cNvPicPr>
            <a:picLocks noChangeAspect="1"/>
          </p:cNvPicPr>
          <p:nvPr/>
        </p:nvPicPr>
        <p:blipFill>
          <a:blip r:embed="rId2"/>
          <a:stretch>
            <a:fillRect/>
          </a:stretch>
        </p:blipFill>
        <p:spPr>
          <a:xfrm>
            <a:off x="1756709" y="1643062"/>
            <a:ext cx="7511116" cy="4229232"/>
          </a:xfrm>
          <a:prstGeom prst="rect">
            <a:avLst/>
          </a:prstGeom>
        </p:spPr>
      </p:pic>
    </p:spTree>
    <p:extLst>
      <p:ext uri="{BB962C8B-B14F-4D97-AF65-F5344CB8AC3E}">
        <p14:creationId xmlns:p14="http://schemas.microsoft.com/office/powerpoint/2010/main" val="13011513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819282-3C0B-2F70-5A8E-BB2CDB0B42EF}"/>
              </a:ext>
            </a:extLst>
          </p:cNvPr>
          <p:cNvSpPr>
            <a:spLocks noGrp="1"/>
          </p:cNvSpPr>
          <p:nvPr>
            <p:ph type="title"/>
          </p:nvPr>
        </p:nvSpPr>
        <p:spPr/>
        <p:txBody>
          <a:bodyPr/>
          <a:lstStyle/>
          <a:p>
            <a:endParaRPr lang="fr-FR"/>
          </a:p>
        </p:txBody>
      </p:sp>
      <p:pic>
        <p:nvPicPr>
          <p:cNvPr id="7" name="Image 6">
            <a:extLst>
              <a:ext uri="{FF2B5EF4-FFF2-40B4-BE49-F238E27FC236}">
                <a16:creationId xmlns:a16="http://schemas.microsoft.com/office/drawing/2014/main" id="{47108AED-84E1-197C-910C-8AEC5795B2D7}"/>
              </a:ext>
            </a:extLst>
          </p:cNvPr>
          <p:cNvPicPr>
            <a:picLocks noChangeAspect="1"/>
          </p:cNvPicPr>
          <p:nvPr/>
        </p:nvPicPr>
        <p:blipFill>
          <a:blip r:embed="rId2"/>
          <a:stretch>
            <a:fillRect/>
          </a:stretch>
        </p:blipFill>
        <p:spPr>
          <a:xfrm>
            <a:off x="1819177" y="1213076"/>
            <a:ext cx="8061942" cy="4685468"/>
          </a:xfrm>
          <a:prstGeom prst="rect">
            <a:avLst/>
          </a:prstGeom>
        </p:spPr>
      </p:pic>
    </p:spTree>
    <p:extLst>
      <p:ext uri="{BB962C8B-B14F-4D97-AF65-F5344CB8AC3E}">
        <p14:creationId xmlns:p14="http://schemas.microsoft.com/office/powerpoint/2010/main" val="2141804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3">
            <a:extLst>
              <a:ext uri="{FF2B5EF4-FFF2-40B4-BE49-F238E27FC236}">
                <a16:creationId xmlns:a16="http://schemas.microsoft.com/office/drawing/2014/main" id="{87AE360C-71B5-F09C-CCED-55AC3A9D99F5}"/>
              </a:ext>
            </a:extLst>
          </p:cNvPr>
          <p:cNvSpPr>
            <a:spLocks noGrp="1"/>
          </p:cNvSpPr>
          <p:nvPr>
            <p:ph type="sldNum" sz="quarter" idx="10"/>
          </p:nvPr>
        </p:nvSpPr>
        <p:spPr bwMode="auto">
          <a:xfrm>
            <a:off x="6781800" y="6477000"/>
            <a:ext cx="2209800" cy="3810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GB"/>
            </a:defPPr>
            <a:lvl1pPr algn="r" rtl="0" eaLnBrk="0" fontAlgn="base" hangingPunct="0">
              <a:spcBef>
                <a:spcPct val="0"/>
              </a:spcBef>
              <a:spcAft>
                <a:spcPct val="0"/>
              </a:spcAft>
              <a:defRPr sz="1400" kern="1200" smtClean="0">
                <a:solidFill>
                  <a:schemeClr val="tx1"/>
                </a:solidFill>
                <a:latin typeface="+mn-lt"/>
                <a:ea typeface="+mn-ea"/>
                <a:cs typeface="+mn-cs"/>
              </a:defRPr>
            </a:lvl1pPr>
            <a:lvl2pPr marL="457200" algn="l" rtl="0" eaLnBrk="0" fontAlgn="base" hangingPunct="0">
              <a:spcBef>
                <a:spcPct val="0"/>
              </a:spcBef>
              <a:spcAft>
                <a:spcPct val="0"/>
              </a:spcAft>
              <a:defRPr sz="1200" kern="1200">
                <a:solidFill>
                  <a:schemeClr val="tx1"/>
                </a:solidFill>
                <a:latin typeface="Helvetica 55 Roman" pitchFamily="34" charset="0"/>
                <a:ea typeface="+mn-ea"/>
                <a:cs typeface="+mn-cs"/>
              </a:defRPr>
            </a:lvl2pPr>
            <a:lvl3pPr marL="914400" algn="l" rtl="0" eaLnBrk="0" fontAlgn="base" hangingPunct="0">
              <a:spcBef>
                <a:spcPct val="0"/>
              </a:spcBef>
              <a:spcAft>
                <a:spcPct val="0"/>
              </a:spcAft>
              <a:defRPr sz="1200" kern="1200">
                <a:solidFill>
                  <a:schemeClr val="tx1"/>
                </a:solidFill>
                <a:latin typeface="Helvetica 55 Roman" pitchFamily="34" charset="0"/>
                <a:ea typeface="+mn-ea"/>
                <a:cs typeface="+mn-cs"/>
              </a:defRPr>
            </a:lvl3pPr>
            <a:lvl4pPr marL="1371600" algn="l" rtl="0" eaLnBrk="0" fontAlgn="base" hangingPunct="0">
              <a:spcBef>
                <a:spcPct val="0"/>
              </a:spcBef>
              <a:spcAft>
                <a:spcPct val="0"/>
              </a:spcAft>
              <a:defRPr sz="1200" kern="1200">
                <a:solidFill>
                  <a:schemeClr val="tx1"/>
                </a:solidFill>
                <a:latin typeface="Helvetica 55 Roman" pitchFamily="34" charset="0"/>
                <a:ea typeface="+mn-ea"/>
                <a:cs typeface="+mn-cs"/>
              </a:defRPr>
            </a:lvl4pPr>
            <a:lvl5pPr marL="1828800" algn="l" rtl="0" eaLnBrk="0" fontAlgn="base" hangingPunct="0">
              <a:spcBef>
                <a:spcPct val="0"/>
              </a:spcBef>
              <a:spcAft>
                <a:spcPct val="0"/>
              </a:spcAft>
              <a:defRPr sz="1200" kern="1200">
                <a:solidFill>
                  <a:schemeClr val="tx1"/>
                </a:solidFill>
                <a:latin typeface="Helvetica 55 Roman" pitchFamily="34" charset="0"/>
                <a:ea typeface="+mn-ea"/>
                <a:cs typeface="+mn-cs"/>
              </a:defRPr>
            </a:lvl5pPr>
            <a:lvl6pPr marL="2286000" algn="l" defTabSz="914400" rtl="0" eaLnBrk="1" latinLnBrk="0" hangingPunct="1">
              <a:defRPr sz="1200" kern="1200">
                <a:solidFill>
                  <a:schemeClr val="tx1"/>
                </a:solidFill>
                <a:latin typeface="Helvetica 55 Roman" pitchFamily="34" charset="0"/>
                <a:ea typeface="+mn-ea"/>
                <a:cs typeface="+mn-cs"/>
              </a:defRPr>
            </a:lvl6pPr>
            <a:lvl7pPr marL="2743200" algn="l" defTabSz="914400" rtl="0" eaLnBrk="1" latinLnBrk="0" hangingPunct="1">
              <a:defRPr sz="1200" kern="1200">
                <a:solidFill>
                  <a:schemeClr val="tx1"/>
                </a:solidFill>
                <a:latin typeface="Helvetica 55 Roman" pitchFamily="34" charset="0"/>
                <a:ea typeface="+mn-ea"/>
                <a:cs typeface="+mn-cs"/>
              </a:defRPr>
            </a:lvl7pPr>
            <a:lvl8pPr marL="3200400" algn="l" defTabSz="914400" rtl="0" eaLnBrk="1" latinLnBrk="0" hangingPunct="1">
              <a:defRPr sz="1200" kern="1200">
                <a:solidFill>
                  <a:schemeClr val="tx1"/>
                </a:solidFill>
                <a:latin typeface="Helvetica 55 Roman" pitchFamily="34" charset="0"/>
                <a:ea typeface="+mn-ea"/>
                <a:cs typeface="+mn-cs"/>
              </a:defRPr>
            </a:lvl8pPr>
            <a:lvl9pPr marL="3657600" algn="l" defTabSz="914400" rtl="0" eaLnBrk="1" latinLnBrk="0" hangingPunct="1">
              <a:defRPr sz="1200" kern="1200">
                <a:solidFill>
                  <a:schemeClr val="tx1"/>
                </a:solidFill>
                <a:latin typeface="Helvetica 55 Roman" pitchFamily="34" charset="0"/>
                <a:ea typeface="+mn-ea"/>
                <a:cs typeface="+mn-cs"/>
              </a:defRPr>
            </a:lvl9pPr>
          </a:lstStyle>
          <a:p>
            <a:pPr>
              <a:defRPr/>
            </a:pPr>
            <a:fld id="{E2793C4D-E08D-40A5-B8D8-9070387ED677}" type="slidenum">
              <a:rPr lang="en-GB" altLang="fr-FR" smtClean="0"/>
              <a:pPr>
                <a:defRPr/>
              </a:pPr>
              <a:t>5</a:t>
            </a:fld>
            <a:endParaRPr lang="en-GB" altLang="fr-FR"/>
          </a:p>
        </p:txBody>
      </p:sp>
      <p:sp>
        <p:nvSpPr>
          <p:cNvPr id="37891" name="Rectangle 4">
            <a:extLst>
              <a:ext uri="{FF2B5EF4-FFF2-40B4-BE49-F238E27FC236}">
                <a16:creationId xmlns:a16="http://schemas.microsoft.com/office/drawing/2014/main" id="{BBCD37E4-CB05-7329-E07F-52B28BC27590}"/>
              </a:ext>
            </a:extLst>
          </p:cNvPr>
          <p:cNvSpPr>
            <a:spLocks noGrp="1" noChangeArrowheads="1"/>
          </p:cNvSpPr>
          <p:nvPr>
            <p:ph type="title"/>
          </p:nvPr>
        </p:nvSpPr>
        <p:spPr/>
        <p:txBody>
          <a:bodyPr/>
          <a:lstStyle/>
          <a:p>
            <a:r>
              <a:rPr lang="fr-FR" altLang="fr-FR"/>
              <a:t>Architecture NSS </a:t>
            </a:r>
          </a:p>
        </p:txBody>
      </p:sp>
      <p:sp>
        <p:nvSpPr>
          <p:cNvPr id="37892" name="Rectangle 5">
            <a:extLst>
              <a:ext uri="{FF2B5EF4-FFF2-40B4-BE49-F238E27FC236}">
                <a16:creationId xmlns:a16="http://schemas.microsoft.com/office/drawing/2014/main" id="{F3F297F4-9DC2-668F-14B6-FA77B58A01C4}"/>
              </a:ext>
            </a:extLst>
          </p:cNvPr>
          <p:cNvSpPr>
            <a:spLocks noGrp="1" noChangeArrowheads="1"/>
          </p:cNvSpPr>
          <p:nvPr>
            <p:ph type="body" idx="1"/>
          </p:nvPr>
        </p:nvSpPr>
        <p:spPr>
          <a:xfrm>
            <a:off x="2411414" y="1779588"/>
            <a:ext cx="8048625" cy="4316412"/>
          </a:xfrm>
        </p:spPr>
        <p:txBody>
          <a:bodyPr>
            <a:normAutofit fontScale="85000" lnSpcReduction="20000"/>
          </a:bodyPr>
          <a:lstStyle/>
          <a:p>
            <a:pPr lvl="1">
              <a:lnSpc>
                <a:spcPct val="90000"/>
              </a:lnSpc>
            </a:pPr>
            <a:r>
              <a:rPr lang="fr-FR" altLang="fr-FR" sz="2000" b="1" dirty="0">
                <a:solidFill>
                  <a:srgbClr val="FF6600"/>
                </a:solidFill>
              </a:rPr>
              <a:t>HLR</a:t>
            </a:r>
            <a:r>
              <a:rPr lang="fr-FR" altLang="fr-FR" sz="2000" dirty="0"/>
              <a:t>: Home Location </a:t>
            </a:r>
            <a:r>
              <a:rPr lang="fr-FR" altLang="fr-FR" sz="2000" dirty="0" err="1"/>
              <a:t>Register</a:t>
            </a:r>
            <a:endParaRPr lang="fr-FR" altLang="fr-FR" sz="2000" dirty="0"/>
          </a:p>
          <a:p>
            <a:pPr lvl="2">
              <a:lnSpc>
                <a:spcPct val="90000"/>
              </a:lnSpc>
            </a:pPr>
            <a:r>
              <a:rPr lang="fr-FR" altLang="fr-FR" dirty="0"/>
              <a:t>Base de données en charge de l’enregistrement des données de tous les abonnés de l’opérateur </a:t>
            </a:r>
          </a:p>
          <a:p>
            <a:pPr lvl="2">
              <a:lnSpc>
                <a:spcPct val="90000"/>
              </a:lnSpc>
            </a:pPr>
            <a:r>
              <a:rPr lang="fr-FR" altLang="fr-FR" dirty="0"/>
              <a:t>IMSI, MS-ISDN, Profil, triplets d’authentification, adresse VLR courant</a:t>
            </a:r>
          </a:p>
          <a:p>
            <a:pPr lvl="2">
              <a:lnSpc>
                <a:spcPct val="90000"/>
              </a:lnSpc>
            </a:pPr>
            <a:endParaRPr lang="fr-FR" altLang="fr-FR" dirty="0"/>
          </a:p>
          <a:p>
            <a:pPr lvl="1">
              <a:lnSpc>
                <a:spcPct val="90000"/>
              </a:lnSpc>
            </a:pPr>
            <a:r>
              <a:rPr lang="fr-FR" altLang="fr-FR" sz="2000" b="1" dirty="0" err="1">
                <a:solidFill>
                  <a:srgbClr val="FF6600"/>
                </a:solidFill>
              </a:rPr>
              <a:t>AuC</a:t>
            </a:r>
            <a:r>
              <a:rPr lang="fr-FR" altLang="fr-FR" sz="2000" dirty="0"/>
              <a:t>: </a:t>
            </a:r>
            <a:r>
              <a:rPr lang="fr-FR" altLang="fr-FR" sz="2000" dirty="0" err="1"/>
              <a:t>Authentication</a:t>
            </a:r>
            <a:r>
              <a:rPr lang="fr-FR" altLang="fr-FR" sz="2000" dirty="0"/>
              <a:t> Centre</a:t>
            </a:r>
          </a:p>
          <a:p>
            <a:pPr lvl="2">
              <a:lnSpc>
                <a:spcPct val="90000"/>
              </a:lnSpc>
            </a:pPr>
            <a:r>
              <a:rPr lang="fr-FR" altLang="fr-FR" dirty="0"/>
              <a:t>Connecté au HLR, contient l’IMSI et la Ki de chaque abonné, et les algorithmes A3 et A8 </a:t>
            </a:r>
          </a:p>
          <a:p>
            <a:pPr lvl="2">
              <a:lnSpc>
                <a:spcPct val="90000"/>
              </a:lnSpc>
            </a:pPr>
            <a:r>
              <a:rPr lang="fr-FR" altLang="fr-FR" dirty="0"/>
              <a:t>Calcule les triplets d’authentification (</a:t>
            </a:r>
            <a:r>
              <a:rPr lang="fr-FR" altLang="fr-FR" sz="1600" dirty="0"/>
              <a:t>RAND, SRES, </a:t>
            </a:r>
            <a:r>
              <a:rPr lang="fr-FR" altLang="fr-FR" sz="1600" dirty="0" err="1"/>
              <a:t>Kc</a:t>
            </a:r>
            <a:r>
              <a:rPr lang="fr-FR" altLang="fr-FR" dirty="0"/>
              <a:t>)</a:t>
            </a:r>
          </a:p>
          <a:p>
            <a:pPr lvl="2">
              <a:lnSpc>
                <a:spcPct val="90000"/>
              </a:lnSpc>
            </a:pPr>
            <a:endParaRPr lang="fr-FR" altLang="fr-FR" sz="1600" dirty="0"/>
          </a:p>
          <a:p>
            <a:pPr lvl="1">
              <a:lnSpc>
                <a:spcPct val="90000"/>
              </a:lnSpc>
            </a:pPr>
            <a:r>
              <a:rPr lang="fr-FR" altLang="fr-FR" sz="2000" b="1" dirty="0">
                <a:solidFill>
                  <a:srgbClr val="FF6600"/>
                </a:solidFill>
              </a:rPr>
              <a:t>EIR</a:t>
            </a:r>
            <a:r>
              <a:rPr lang="fr-FR" altLang="fr-FR" sz="2000" dirty="0"/>
              <a:t>: Equipment Identity </a:t>
            </a:r>
            <a:r>
              <a:rPr lang="fr-FR" altLang="fr-FR" sz="2000" dirty="0" err="1"/>
              <a:t>Register</a:t>
            </a:r>
            <a:endParaRPr lang="fr-FR" altLang="fr-FR" sz="2000" dirty="0"/>
          </a:p>
          <a:p>
            <a:pPr lvl="2">
              <a:lnSpc>
                <a:spcPct val="90000"/>
              </a:lnSpc>
            </a:pPr>
            <a:r>
              <a:rPr lang="fr-FR" altLang="fr-FR" dirty="0"/>
              <a:t>Base de données contrôlée par l’OSS pour l’identification des équipements mobiles (listes noire, grise et blanche)</a:t>
            </a:r>
          </a:p>
          <a:p>
            <a:pPr lvl="2">
              <a:lnSpc>
                <a:spcPct val="90000"/>
              </a:lnSpc>
            </a:pPr>
            <a:endParaRPr lang="fr-FR" altLang="fr-FR" dirty="0"/>
          </a:p>
          <a:p>
            <a:pPr lvl="1">
              <a:lnSpc>
                <a:spcPct val="90000"/>
              </a:lnSpc>
            </a:pPr>
            <a:r>
              <a:rPr lang="fr-FR" altLang="fr-FR" sz="2000" b="1" dirty="0">
                <a:solidFill>
                  <a:srgbClr val="FF6600"/>
                </a:solidFill>
              </a:rPr>
              <a:t>IWF</a:t>
            </a:r>
            <a:r>
              <a:rPr lang="fr-FR" altLang="fr-FR" sz="2000" dirty="0"/>
              <a:t>: Inter-</a:t>
            </a:r>
            <a:r>
              <a:rPr lang="fr-FR" altLang="fr-FR" sz="2000" dirty="0" err="1"/>
              <a:t>Working</a:t>
            </a:r>
            <a:r>
              <a:rPr lang="fr-FR" altLang="fr-FR" sz="2000" dirty="0"/>
              <a:t> </a:t>
            </a:r>
            <a:r>
              <a:rPr lang="fr-FR" altLang="fr-FR" sz="2000" dirty="0" err="1"/>
              <a:t>Functions</a:t>
            </a:r>
            <a:endParaRPr lang="fr-FR" altLang="fr-FR" sz="2000" dirty="0"/>
          </a:p>
          <a:p>
            <a:pPr lvl="2">
              <a:lnSpc>
                <a:spcPct val="90000"/>
              </a:lnSpc>
            </a:pPr>
            <a:r>
              <a:rPr lang="fr-FR" altLang="fr-FR" dirty="0"/>
              <a:t>Fonctionnalité d’adaptation de débit et protocoles pour les services de données </a:t>
            </a:r>
          </a:p>
        </p:txBody>
      </p:sp>
      <p:pic>
        <p:nvPicPr>
          <p:cNvPr id="212998" name="2 - OTC GSM Architecture441.WAV">
            <a:hlinkClick r:id="" action="ppaction://media"/>
            <a:extLst>
              <a:ext uri="{FF2B5EF4-FFF2-40B4-BE49-F238E27FC236}">
                <a16:creationId xmlns:a16="http://schemas.microsoft.com/office/drawing/2014/main" id="{2E2DAC77-E6B1-75FE-325A-814F844741AB}"/>
              </a:ext>
            </a:extLst>
          </p:cNvPr>
          <p:cNvPicPr>
            <a:picLocks noRot="1" noChangeAspect="1" noChangeArrowheads="1"/>
          </p:cNvPicPr>
          <p:nvPr>
            <a:audioFile r:link="rId1"/>
          </p:nvPr>
        </p:nvPicPr>
        <p:blipFill>
          <a:blip r:embed="rId4">
            <a:extLst>
              <a:ext uri="{28A0092B-C50C-407E-A947-70E740481C1C}">
                <a14:useLocalDpi xmlns:a14="http://schemas.microsoft.com/office/drawing/2010/main" val="0"/>
              </a:ext>
            </a:extLst>
          </a:blip>
          <a:srcRect/>
          <a:stretch>
            <a:fillRect/>
          </a:stretch>
        </p:blipFill>
        <p:spPr bwMode="auto">
          <a:xfrm>
            <a:off x="10325100" y="65151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8371622"/>
      </p:ext>
    </p:extLst>
  </p:cSld>
  <p:clrMapOvr>
    <a:masterClrMapping/>
  </p:clrMapOvr>
  <p:transition advTm="21500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1299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12998"/>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38E8918C-28B4-4324-A525-1607B30B1EF6}"/>
              </a:ext>
            </a:extLst>
          </p:cNvPr>
          <p:cNvPicPr>
            <a:picLocks noChangeAspect="1"/>
          </p:cNvPicPr>
          <p:nvPr/>
        </p:nvPicPr>
        <p:blipFill>
          <a:blip r:embed="rId2"/>
          <a:stretch>
            <a:fillRect/>
          </a:stretch>
        </p:blipFill>
        <p:spPr>
          <a:xfrm>
            <a:off x="1479417" y="1989546"/>
            <a:ext cx="8453147" cy="3937873"/>
          </a:xfrm>
          <a:prstGeom prst="rect">
            <a:avLst/>
          </a:prstGeom>
        </p:spPr>
      </p:pic>
      <p:pic>
        <p:nvPicPr>
          <p:cNvPr id="7" name="Image 6">
            <a:extLst>
              <a:ext uri="{FF2B5EF4-FFF2-40B4-BE49-F238E27FC236}">
                <a16:creationId xmlns:a16="http://schemas.microsoft.com/office/drawing/2014/main" id="{97D46617-3E46-E803-6F7D-014C91020B3D}"/>
              </a:ext>
            </a:extLst>
          </p:cNvPr>
          <p:cNvPicPr>
            <a:picLocks noChangeAspect="1"/>
          </p:cNvPicPr>
          <p:nvPr/>
        </p:nvPicPr>
        <p:blipFill>
          <a:blip r:embed="rId3"/>
          <a:stretch>
            <a:fillRect/>
          </a:stretch>
        </p:blipFill>
        <p:spPr>
          <a:xfrm>
            <a:off x="1741240" y="1146801"/>
            <a:ext cx="3390900" cy="457200"/>
          </a:xfrm>
          <a:prstGeom prst="rect">
            <a:avLst/>
          </a:prstGeom>
        </p:spPr>
      </p:pic>
    </p:spTree>
    <p:extLst>
      <p:ext uri="{BB962C8B-B14F-4D97-AF65-F5344CB8AC3E}">
        <p14:creationId xmlns:p14="http://schemas.microsoft.com/office/powerpoint/2010/main" val="25008753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D68CD9C3-DFB9-AD8E-8A2E-5D70520568B2}"/>
              </a:ext>
            </a:extLst>
          </p:cNvPr>
          <p:cNvPicPr>
            <a:picLocks noChangeAspect="1"/>
          </p:cNvPicPr>
          <p:nvPr/>
        </p:nvPicPr>
        <p:blipFill>
          <a:blip r:embed="rId2"/>
          <a:stretch>
            <a:fillRect/>
          </a:stretch>
        </p:blipFill>
        <p:spPr>
          <a:xfrm>
            <a:off x="942974" y="572397"/>
            <a:ext cx="5153025" cy="933450"/>
          </a:xfrm>
          <a:prstGeom prst="rect">
            <a:avLst/>
          </a:prstGeom>
        </p:spPr>
      </p:pic>
      <p:pic>
        <p:nvPicPr>
          <p:cNvPr id="7" name="Image 6">
            <a:extLst>
              <a:ext uri="{FF2B5EF4-FFF2-40B4-BE49-F238E27FC236}">
                <a16:creationId xmlns:a16="http://schemas.microsoft.com/office/drawing/2014/main" id="{AF36B9EC-50CC-94EF-9625-9D20012C8557}"/>
              </a:ext>
            </a:extLst>
          </p:cNvPr>
          <p:cNvPicPr>
            <a:picLocks noChangeAspect="1"/>
          </p:cNvPicPr>
          <p:nvPr/>
        </p:nvPicPr>
        <p:blipFill>
          <a:blip r:embed="rId3"/>
          <a:stretch>
            <a:fillRect/>
          </a:stretch>
        </p:blipFill>
        <p:spPr>
          <a:xfrm>
            <a:off x="1863566" y="1612738"/>
            <a:ext cx="7588344" cy="4844399"/>
          </a:xfrm>
          <a:prstGeom prst="rect">
            <a:avLst/>
          </a:prstGeom>
        </p:spPr>
      </p:pic>
    </p:spTree>
    <p:extLst>
      <p:ext uri="{BB962C8B-B14F-4D97-AF65-F5344CB8AC3E}">
        <p14:creationId xmlns:p14="http://schemas.microsoft.com/office/powerpoint/2010/main" val="9836993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61EF19E0-4AB0-50DF-9037-A110A7B3C728}"/>
              </a:ext>
            </a:extLst>
          </p:cNvPr>
          <p:cNvPicPr>
            <a:picLocks noChangeAspect="1"/>
          </p:cNvPicPr>
          <p:nvPr/>
        </p:nvPicPr>
        <p:blipFill>
          <a:blip r:embed="rId2"/>
          <a:stretch>
            <a:fillRect/>
          </a:stretch>
        </p:blipFill>
        <p:spPr>
          <a:xfrm>
            <a:off x="1087798" y="435409"/>
            <a:ext cx="9250520" cy="5638820"/>
          </a:xfrm>
          <a:prstGeom prst="rect">
            <a:avLst/>
          </a:prstGeom>
        </p:spPr>
      </p:pic>
    </p:spTree>
    <p:extLst>
      <p:ext uri="{BB962C8B-B14F-4D97-AF65-F5344CB8AC3E}">
        <p14:creationId xmlns:p14="http://schemas.microsoft.com/office/powerpoint/2010/main" val="15142931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texte, diagramme, capture d’écran, Police&#10;&#10;Description générée automatiquement">
            <a:extLst>
              <a:ext uri="{FF2B5EF4-FFF2-40B4-BE49-F238E27FC236}">
                <a16:creationId xmlns:a16="http://schemas.microsoft.com/office/drawing/2014/main" id="{D447CF21-706A-F05B-D585-73D4DABA9B09}"/>
              </a:ext>
            </a:extLst>
          </p:cNvPr>
          <p:cNvPicPr>
            <a:picLocks noChangeAspect="1"/>
          </p:cNvPicPr>
          <p:nvPr/>
        </p:nvPicPr>
        <p:blipFill>
          <a:blip r:embed="rId2"/>
          <a:stretch>
            <a:fillRect/>
          </a:stretch>
        </p:blipFill>
        <p:spPr>
          <a:xfrm>
            <a:off x="1969285" y="643467"/>
            <a:ext cx="8253429" cy="5571065"/>
          </a:xfrm>
          <a:prstGeom prst="rect">
            <a:avLst/>
          </a:prstGeom>
          <a:ln>
            <a:noFill/>
          </a:ln>
        </p:spPr>
      </p:pic>
    </p:spTree>
    <p:extLst>
      <p:ext uri="{BB962C8B-B14F-4D97-AF65-F5344CB8AC3E}">
        <p14:creationId xmlns:p14="http://schemas.microsoft.com/office/powerpoint/2010/main" val="10798743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E088A1-C329-BC6F-98F1-2A217F810980}"/>
              </a:ext>
            </a:extLst>
          </p:cNvPr>
          <p:cNvSpPr>
            <a:spLocks noGrp="1"/>
          </p:cNvSpPr>
          <p:nvPr>
            <p:ph type="title"/>
          </p:nvPr>
        </p:nvSpPr>
        <p:spPr/>
        <p:txBody>
          <a:bodyPr/>
          <a:lstStyle/>
          <a:p>
            <a:pPr algn="ctr"/>
            <a:r>
              <a:rPr lang="fr-FR" dirty="0"/>
              <a:t>Que se passe-t-il quand j’allume mon terminal ?</a:t>
            </a:r>
          </a:p>
        </p:txBody>
      </p:sp>
      <p:pic>
        <p:nvPicPr>
          <p:cNvPr id="7" name="Image 6">
            <a:extLst>
              <a:ext uri="{FF2B5EF4-FFF2-40B4-BE49-F238E27FC236}">
                <a16:creationId xmlns:a16="http://schemas.microsoft.com/office/drawing/2014/main" id="{558F5C2D-FA96-A0D6-25C6-3832AF3C5B8F}"/>
              </a:ext>
            </a:extLst>
          </p:cNvPr>
          <p:cNvPicPr>
            <a:picLocks noChangeAspect="1"/>
          </p:cNvPicPr>
          <p:nvPr/>
        </p:nvPicPr>
        <p:blipFill>
          <a:blip r:embed="rId2"/>
          <a:stretch>
            <a:fillRect/>
          </a:stretch>
        </p:blipFill>
        <p:spPr>
          <a:xfrm>
            <a:off x="499771" y="2770220"/>
            <a:ext cx="1619250" cy="1466850"/>
          </a:xfrm>
          <a:prstGeom prst="rect">
            <a:avLst/>
          </a:prstGeom>
        </p:spPr>
      </p:pic>
      <p:pic>
        <p:nvPicPr>
          <p:cNvPr id="9" name="Image 8">
            <a:extLst>
              <a:ext uri="{FF2B5EF4-FFF2-40B4-BE49-F238E27FC236}">
                <a16:creationId xmlns:a16="http://schemas.microsoft.com/office/drawing/2014/main" id="{899C1B13-1FDC-A433-3DE6-ED379A8300B9}"/>
              </a:ext>
            </a:extLst>
          </p:cNvPr>
          <p:cNvPicPr>
            <a:picLocks noChangeAspect="1"/>
          </p:cNvPicPr>
          <p:nvPr/>
        </p:nvPicPr>
        <p:blipFill>
          <a:blip r:embed="rId3"/>
          <a:stretch>
            <a:fillRect/>
          </a:stretch>
        </p:blipFill>
        <p:spPr>
          <a:xfrm>
            <a:off x="2638424" y="1310298"/>
            <a:ext cx="6915150" cy="4791075"/>
          </a:xfrm>
          <a:prstGeom prst="rect">
            <a:avLst/>
          </a:prstGeom>
        </p:spPr>
      </p:pic>
    </p:spTree>
    <p:extLst>
      <p:ext uri="{BB962C8B-B14F-4D97-AF65-F5344CB8AC3E}">
        <p14:creationId xmlns:p14="http://schemas.microsoft.com/office/powerpoint/2010/main" val="41186655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862E67-1073-CA57-1D96-AF00AF657E18}"/>
              </a:ext>
            </a:extLst>
          </p:cNvPr>
          <p:cNvSpPr>
            <a:spLocks noGrp="1"/>
          </p:cNvSpPr>
          <p:nvPr>
            <p:ph type="title"/>
          </p:nvPr>
        </p:nvSpPr>
        <p:spPr/>
        <p:txBody>
          <a:bodyPr/>
          <a:lstStyle/>
          <a:p>
            <a:endParaRPr lang="fr-FR"/>
          </a:p>
        </p:txBody>
      </p:sp>
      <p:sp>
        <p:nvSpPr>
          <p:cNvPr id="3" name="Espace réservé du texte 2">
            <a:extLst>
              <a:ext uri="{FF2B5EF4-FFF2-40B4-BE49-F238E27FC236}">
                <a16:creationId xmlns:a16="http://schemas.microsoft.com/office/drawing/2014/main" id="{54463445-2C57-C800-E8D5-50F91F5A59F0}"/>
              </a:ext>
            </a:extLst>
          </p:cNvPr>
          <p:cNvSpPr>
            <a:spLocks noGrp="1"/>
          </p:cNvSpPr>
          <p:nvPr>
            <p:ph type="body" idx="1"/>
          </p:nvPr>
        </p:nvSpPr>
        <p:spPr/>
        <p:txBody>
          <a:bodyPr/>
          <a:lstStyle/>
          <a:p>
            <a:endParaRPr lang="fr-FR"/>
          </a:p>
        </p:txBody>
      </p:sp>
      <p:pic>
        <p:nvPicPr>
          <p:cNvPr id="5" name="Image 4">
            <a:extLst>
              <a:ext uri="{FF2B5EF4-FFF2-40B4-BE49-F238E27FC236}">
                <a16:creationId xmlns:a16="http://schemas.microsoft.com/office/drawing/2014/main" id="{915DE9D0-1102-57F1-0B33-C32AF141E437}"/>
              </a:ext>
            </a:extLst>
          </p:cNvPr>
          <p:cNvPicPr>
            <a:picLocks noChangeAspect="1"/>
          </p:cNvPicPr>
          <p:nvPr/>
        </p:nvPicPr>
        <p:blipFill>
          <a:blip r:embed="rId2"/>
          <a:stretch>
            <a:fillRect/>
          </a:stretch>
        </p:blipFill>
        <p:spPr>
          <a:xfrm>
            <a:off x="1700212" y="1195387"/>
            <a:ext cx="8791575" cy="4467225"/>
          </a:xfrm>
          <a:prstGeom prst="rect">
            <a:avLst/>
          </a:prstGeom>
        </p:spPr>
      </p:pic>
      <p:pic>
        <p:nvPicPr>
          <p:cNvPr id="7" name="Image 6">
            <a:extLst>
              <a:ext uri="{FF2B5EF4-FFF2-40B4-BE49-F238E27FC236}">
                <a16:creationId xmlns:a16="http://schemas.microsoft.com/office/drawing/2014/main" id="{8D8C58FE-201C-D2FA-F70F-72E7C08A965D}"/>
              </a:ext>
            </a:extLst>
          </p:cNvPr>
          <p:cNvPicPr>
            <a:picLocks noChangeAspect="1"/>
          </p:cNvPicPr>
          <p:nvPr/>
        </p:nvPicPr>
        <p:blipFill>
          <a:blip r:embed="rId3"/>
          <a:stretch>
            <a:fillRect/>
          </a:stretch>
        </p:blipFill>
        <p:spPr>
          <a:xfrm>
            <a:off x="5852432" y="5539298"/>
            <a:ext cx="3752850" cy="1171575"/>
          </a:xfrm>
          <a:prstGeom prst="rect">
            <a:avLst/>
          </a:prstGeom>
        </p:spPr>
      </p:pic>
    </p:spTree>
    <p:extLst>
      <p:ext uri="{BB962C8B-B14F-4D97-AF65-F5344CB8AC3E}">
        <p14:creationId xmlns:p14="http://schemas.microsoft.com/office/powerpoint/2010/main" val="3846262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466A2064-3A90-0465-1737-81263D5BCA9D}"/>
              </a:ext>
            </a:extLst>
          </p:cNvPr>
          <p:cNvPicPr>
            <a:picLocks noChangeAspect="1"/>
          </p:cNvPicPr>
          <p:nvPr/>
        </p:nvPicPr>
        <p:blipFill>
          <a:blip r:embed="rId2"/>
          <a:stretch>
            <a:fillRect/>
          </a:stretch>
        </p:blipFill>
        <p:spPr>
          <a:xfrm>
            <a:off x="1715533" y="2039030"/>
            <a:ext cx="8760933" cy="2588954"/>
          </a:xfrm>
          <a:prstGeom prst="rect">
            <a:avLst/>
          </a:prstGeom>
        </p:spPr>
      </p:pic>
      <p:pic>
        <p:nvPicPr>
          <p:cNvPr id="7" name="Image 6">
            <a:extLst>
              <a:ext uri="{FF2B5EF4-FFF2-40B4-BE49-F238E27FC236}">
                <a16:creationId xmlns:a16="http://schemas.microsoft.com/office/drawing/2014/main" id="{9BD43D55-07F6-7DD9-C6BD-36FE1A851F42}"/>
              </a:ext>
            </a:extLst>
          </p:cNvPr>
          <p:cNvPicPr>
            <a:picLocks noChangeAspect="1"/>
          </p:cNvPicPr>
          <p:nvPr/>
        </p:nvPicPr>
        <p:blipFill>
          <a:blip r:embed="rId3"/>
          <a:stretch>
            <a:fillRect/>
          </a:stretch>
        </p:blipFill>
        <p:spPr>
          <a:xfrm>
            <a:off x="2292775" y="502132"/>
            <a:ext cx="7229475" cy="657225"/>
          </a:xfrm>
          <a:prstGeom prst="rect">
            <a:avLst/>
          </a:prstGeom>
        </p:spPr>
      </p:pic>
    </p:spTree>
    <p:extLst>
      <p:ext uri="{BB962C8B-B14F-4D97-AF65-F5344CB8AC3E}">
        <p14:creationId xmlns:p14="http://schemas.microsoft.com/office/powerpoint/2010/main" val="40969603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0A50AA64-5C76-3914-1702-9D2B0ED28035}"/>
              </a:ext>
            </a:extLst>
          </p:cNvPr>
          <p:cNvPicPr>
            <a:picLocks noChangeAspect="1"/>
          </p:cNvPicPr>
          <p:nvPr/>
        </p:nvPicPr>
        <p:blipFill>
          <a:blip r:embed="rId2"/>
          <a:stretch>
            <a:fillRect/>
          </a:stretch>
        </p:blipFill>
        <p:spPr>
          <a:xfrm>
            <a:off x="1548881" y="1795547"/>
            <a:ext cx="8509712" cy="4630015"/>
          </a:xfrm>
          <a:prstGeom prst="rect">
            <a:avLst/>
          </a:prstGeom>
        </p:spPr>
      </p:pic>
      <p:pic>
        <p:nvPicPr>
          <p:cNvPr id="7" name="Image 6">
            <a:extLst>
              <a:ext uri="{FF2B5EF4-FFF2-40B4-BE49-F238E27FC236}">
                <a16:creationId xmlns:a16="http://schemas.microsoft.com/office/drawing/2014/main" id="{E665DB4C-B944-8369-AA9C-38146636A29C}"/>
              </a:ext>
            </a:extLst>
          </p:cNvPr>
          <p:cNvPicPr>
            <a:picLocks noChangeAspect="1"/>
          </p:cNvPicPr>
          <p:nvPr/>
        </p:nvPicPr>
        <p:blipFill>
          <a:blip r:embed="rId3"/>
          <a:stretch>
            <a:fillRect/>
          </a:stretch>
        </p:blipFill>
        <p:spPr>
          <a:xfrm>
            <a:off x="2608489" y="86697"/>
            <a:ext cx="6787438" cy="1912471"/>
          </a:xfrm>
          <a:prstGeom prst="rect">
            <a:avLst/>
          </a:prstGeom>
        </p:spPr>
      </p:pic>
    </p:spTree>
    <p:extLst>
      <p:ext uri="{BB962C8B-B14F-4D97-AF65-F5344CB8AC3E}">
        <p14:creationId xmlns:p14="http://schemas.microsoft.com/office/powerpoint/2010/main" val="30594256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14ABAC-9E6D-FD9E-C576-6FDF2F7BF57A}"/>
              </a:ext>
            </a:extLst>
          </p:cNvPr>
          <p:cNvSpPr>
            <a:spLocks noGrp="1"/>
          </p:cNvSpPr>
          <p:nvPr>
            <p:ph type="title"/>
          </p:nvPr>
        </p:nvSpPr>
        <p:spPr/>
        <p:txBody>
          <a:bodyPr/>
          <a:lstStyle/>
          <a:p>
            <a:endParaRPr lang="fr-FR"/>
          </a:p>
        </p:txBody>
      </p:sp>
      <p:sp>
        <p:nvSpPr>
          <p:cNvPr id="3" name="Espace réservé du texte 2">
            <a:extLst>
              <a:ext uri="{FF2B5EF4-FFF2-40B4-BE49-F238E27FC236}">
                <a16:creationId xmlns:a16="http://schemas.microsoft.com/office/drawing/2014/main" id="{EB47E35C-906E-9212-09F6-C3DCD69B5237}"/>
              </a:ext>
            </a:extLst>
          </p:cNvPr>
          <p:cNvSpPr>
            <a:spLocks noGrp="1"/>
          </p:cNvSpPr>
          <p:nvPr>
            <p:ph type="body" idx="1"/>
          </p:nvPr>
        </p:nvSpPr>
        <p:spPr/>
        <p:txBody>
          <a:bodyPr/>
          <a:lstStyle/>
          <a:p>
            <a:endParaRPr lang="fr-FR"/>
          </a:p>
        </p:txBody>
      </p:sp>
      <p:pic>
        <p:nvPicPr>
          <p:cNvPr id="5" name="Image 4">
            <a:extLst>
              <a:ext uri="{FF2B5EF4-FFF2-40B4-BE49-F238E27FC236}">
                <a16:creationId xmlns:a16="http://schemas.microsoft.com/office/drawing/2014/main" id="{68741DC1-E5F4-4EEE-F91E-731C718760CF}"/>
              </a:ext>
            </a:extLst>
          </p:cNvPr>
          <p:cNvPicPr>
            <a:picLocks noChangeAspect="1"/>
          </p:cNvPicPr>
          <p:nvPr/>
        </p:nvPicPr>
        <p:blipFill>
          <a:blip r:embed="rId2"/>
          <a:stretch>
            <a:fillRect/>
          </a:stretch>
        </p:blipFill>
        <p:spPr>
          <a:xfrm>
            <a:off x="1073798" y="2243648"/>
            <a:ext cx="9372600" cy="3581400"/>
          </a:xfrm>
          <a:prstGeom prst="rect">
            <a:avLst/>
          </a:prstGeom>
        </p:spPr>
      </p:pic>
      <p:pic>
        <p:nvPicPr>
          <p:cNvPr id="7" name="Image 6">
            <a:extLst>
              <a:ext uri="{FF2B5EF4-FFF2-40B4-BE49-F238E27FC236}">
                <a16:creationId xmlns:a16="http://schemas.microsoft.com/office/drawing/2014/main" id="{1F1DC66C-2EDD-0143-ADC1-16B3010B06F9}"/>
              </a:ext>
            </a:extLst>
          </p:cNvPr>
          <p:cNvPicPr>
            <a:picLocks noChangeAspect="1"/>
          </p:cNvPicPr>
          <p:nvPr/>
        </p:nvPicPr>
        <p:blipFill>
          <a:blip r:embed="rId3"/>
          <a:stretch>
            <a:fillRect/>
          </a:stretch>
        </p:blipFill>
        <p:spPr>
          <a:xfrm>
            <a:off x="1824488" y="1172472"/>
            <a:ext cx="8248650" cy="1209675"/>
          </a:xfrm>
          <a:prstGeom prst="rect">
            <a:avLst/>
          </a:prstGeom>
        </p:spPr>
      </p:pic>
    </p:spTree>
    <p:extLst>
      <p:ext uri="{BB962C8B-B14F-4D97-AF65-F5344CB8AC3E}">
        <p14:creationId xmlns:p14="http://schemas.microsoft.com/office/powerpoint/2010/main" val="28924089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D8CA31FC-837D-4E4C-B0AC-D2A7640F5990}"/>
              </a:ext>
            </a:extLst>
          </p:cNvPr>
          <p:cNvPicPr>
            <a:picLocks noChangeAspect="1"/>
          </p:cNvPicPr>
          <p:nvPr/>
        </p:nvPicPr>
        <p:blipFill>
          <a:blip r:embed="rId2"/>
          <a:stretch>
            <a:fillRect/>
          </a:stretch>
        </p:blipFill>
        <p:spPr>
          <a:xfrm>
            <a:off x="2901334" y="1176230"/>
            <a:ext cx="5381625" cy="952500"/>
          </a:xfrm>
          <a:prstGeom prst="rect">
            <a:avLst/>
          </a:prstGeom>
        </p:spPr>
      </p:pic>
      <p:pic>
        <p:nvPicPr>
          <p:cNvPr id="7" name="Image 6">
            <a:extLst>
              <a:ext uri="{FF2B5EF4-FFF2-40B4-BE49-F238E27FC236}">
                <a16:creationId xmlns:a16="http://schemas.microsoft.com/office/drawing/2014/main" id="{E411A203-0630-723E-3C62-F97D426A9DCC}"/>
              </a:ext>
            </a:extLst>
          </p:cNvPr>
          <p:cNvPicPr>
            <a:picLocks noChangeAspect="1"/>
          </p:cNvPicPr>
          <p:nvPr/>
        </p:nvPicPr>
        <p:blipFill>
          <a:blip r:embed="rId3"/>
          <a:stretch>
            <a:fillRect/>
          </a:stretch>
        </p:blipFill>
        <p:spPr>
          <a:xfrm>
            <a:off x="3529888" y="308837"/>
            <a:ext cx="4591050" cy="752475"/>
          </a:xfrm>
          <a:prstGeom prst="rect">
            <a:avLst/>
          </a:prstGeom>
        </p:spPr>
      </p:pic>
      <p:pic>
        <p:nvPicPr>
          <p:cNvPr id="9" name="Image 8">
            <a:extLst>
              <a:ext uri="{FF2B5EF4-FFF2-40B4-BE49-F238E27FC236}">
                <a16:creationId xmlns:a16="http://schemas.microsoft.com/office/drawing/2014/main" id="{D8AB6681-52DC-9DFD-AE92-DC37BA4E4312}"/>
              </a:ext>
            </a:extLst>
          </p:cNvPr>
          <p:cNvPicPr>
            <a:picLocks noChangeAspect="1"/>
          </p:cNvPicPr>
          <p:nvPr/>
        </p:nvPicPr>
        <p:blipFill>
          <a:blip r:embed="rId4"/>
          <a:stretch>
            <a:fillRect/>
          </a:stretch>
        </p:blipFill>
        <p:spPr>
          <a:xfrm>
            <a:off x="2240708" y="2291488"/>
            <a:ext cx="7486650" cy="4257675"/>
          </a:xfrm>
          <a:prstGeom prst="rect">
            <a:avLst/>
          </a:prstGeom>
        </p:spPr>
      </p:pic>
      <p:pic>
        <p:nvPicPr>
          <p:cNvPr id="11" name="Image 10">
            <a:extLst>
              <a:ext uri="{FF2B5EF4-FFF2-40B4-BE49-F238E27FC236}">
                <a16:creationId xmlns:a16="http://schemas.microsoft.com/office/drawing/2014/main" id="{30424E60-B96C-8484-9F08-822817BC3D3F}"/>
              </a:ext>
            </a:extLst>
          </p:cNvPr>
          <p:cNvPicPr>
            <a:picLocks noChangeAspect="1"/>
          </p:cNvPicPr>
          <p:nvPr/>
        </p:nvPicPr>
        <p:blipFill>
          <a:blip r:embed="rId5"/>
          <a:stretch>
            <a:fillRect/>
          </a:stretch>
        </p:blipFill>
        <p:spPr>
          <a:xfrm>
            <a:off x="9621999" y="3503645"/>
            <a:ext cx="1924050" cy="1143000"/>
          </a:xfrm>
          <a:prstGeom prst="rect">
            <a:avLst/>
          </a:prstGeom>
        </p:spPr>
      </p:pic>
      <p:pic>
        <p:nvPicPr>
          <p:cNvPr id="13" name="Image 12">
            <a:extLst>
              <a:ext uri="{FF2B5EF4-FFF2-40B4-BE49-F238E27FC236}">
                <a16:creationId xmlns:a16="http://schemas.microsoft.com/office/drawing/2014/main" id="{14B1AD31-9C14-6848-30BF-8B3310638B46}"/>
              </a:ext>
            </a:extLst>
          </p:cNvPr>
          <p:cNvPicPr>
            <a:picLocks noChangeAspect="1"/>
          </p:cNvPicPr>
          <p:nvPr/>
        </p:nvPicPr>
        <p:blipFill>
          <a:blip r:embed="rId6"/>
          <a:stretch>
            <a:fillRect/>
          </a:stretch>
        </p:blipFill>
        <p:spPr>
          <a:xfrm>
            <a:off x="6487205" y="1633847"/>
            <a:ext cx="2705100" cy="1152525"/>
          </a:xfrm>
          <a:prstGeom prst="rect">
            <a:avLst/>
          </a:prstGeom>
        </p:spPr>
      </p:pic>
    </p:spTree>
    <p:extLst>
      <p:ext uri="{BB962C8B-B14F-4D97-AF65-F5344CB8AC3E}">
        <p14:creationId xmlns:p14="http://schemas.microsoft.com/office/powerpoint/2010/main" val="1052022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3">
            <a:extLst>
              <a:ext uri="{FF2B5EF4-FFF2-40B4-BE49-F238E27FC236}">
                <a16:creationId xmlns:a16="http://schemas.microsoft.com/office/drawing/2014/main" id="{BD0C21AC-CD7D-11A2-0BE7-BB37FE7A9AFE}"/>
              </a:ext>
            </a:extLst>
          </p:cNvPr>
          <p:cNvSpPr>
            <a:spLocks noGrp="1"/>
          </p:cNvSpPr>
          <p:nvPr>
            <p:ph type="sldNum" sz="quarter" idx="10"/>
          </p:nvPr>
        </p:nvSpPr>
        <p:spPr bwMode="auto">
          <a:xfrm>
            <a:off x="6781800" y="6477000"/>
            <a:ext cx="2209800" cy="3810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GB"/>
            </a:defPPr>
            <a:lvl1pPr algn="r" rtl="0" eaLnBrk="0" fontAlgn="base" hangingPunct="0">
              <a:spcBef>
                <a:spcPct val="0"/>
              </a:spcBef>
              <a:spcAft>
                <a:spcPct val="0"/>
              </a:spcAft>
              <a:defRPr sz="1400" kern="1200" smtClean="0">
                <a:solidFill>
                  <a:schemeClr val="tx1"/>
                </a:solidFill>
                <a:latin typeface="+mn-lt"/>
                <a:ea typeface="+mn-ea"/>
                <a:cs typeface="+mn-cs"/>
              </a:defRPr>
            </a:lvl1pPr>
            <a:lvl2pPr marL="457200" algn="l" rtl="0" eaLnBrk="0" fontAlgn="base" hangingPunct="0">
              <a:spcBef>
                <a:spcPct val="0"/>
              </a:spcBef>
              <a:spcAft>
                <a:spcPct val="0"/>
              </a:spcAft>
              <a:defRPr sz="1200" kern="1200">
                <a:solidFill>
                  <a:schemeClr val="tx1"/>
                </a:solidFill>
                <a:latin typeface="Helvetica 55 Roman" pitchFamily="34" charset="0"/>
                <a:ea typeface="+mn-ea"/>
                <a:cs typeface="+mn-cs"/>
              </a:defRPr>
            </a:lvl2pPr>
            <a:lvl3pPr marL="914400" algn="l" rtl="0" eaLnBrk="0" fontAlgn="base" hangingPunct="0">
              <a:spcBef>
                <a:spcPct val="0"/>
              </a:spcBef>
              <a:spcAft>
                <a:spcPct val="0"/>
              </a:spcAft>
              <a:defRPr sz="1200" kern="1200">
                <a:solidFill>
                  <a:schemeClr val="tx1"/>
                </a:solidFill>
                <a:latin typeface="Helvetica 55 Roman" pitchFamily="34" charset="0"/>
                <a:ea typeface="+mn-ea"/>
                <a:cs typeface="+mn-cs"/>
              </a:defRPr>
            </a:lvl3pPr>
            <a:lvl4pPr marL="1371600" algn="l" rtl="0" eaLnBrk="0" fontAlgn="base" hangingPunct="0">
              <a:spcBef>
                <a:spcPct val="0"/>
              </a:spcBef>
              <a:spcAft>
                <a:spcPct val="0"/>
              </a:spcAft>
              <a:defRPr sz="1200" kern="1200">
                <a:solidFill>
                  <a:schemeClr val="tx1"/>
                </a:solidFill>
                <a:latin typeface="Helvetica 55 Roman" pitchFamily="34" charset="0"/>
                <a:ea typeface="+mn-ea"/>
                <a:cs typeface="+mn-cs"/>
              </a:defRPr>
            </a:lvl4pPr>
            <a:lvl5pPr marL="1828800" algn="l" rtl="0" eaLnBrk="0" fontAlgn="base" hangingPunct="0">
              <a:spcBef>
                <a:spcPct val="0"/>
              </a:spcBef>
              <a:spcAft>
                <a:spcPct val="0"/>
              </a:spcAft>
              <a:defRPr sz="1200" kern="1200">
                <a:solidFill>
                  <a:schemeClr val="tx1"/>
                </a:solidFill>
                <a:latin typeface="Helvetica 55 Roman" pitchFamily="34" charset="0"/>
                <a:ea typeface="+mn-ea"/>
                <a:cs typeface="+mn-cs"/>
              </a:defRPr>
            </a:lvl5pPr>
            <a:lvl6pPr marL="2286000" algn="l" defTabSz="914400" rtl="0" eaLnBrk="1" latinLnBrk="0" hangingPunct="1">
              <a:defRPr sz="1200" kern="1200">
                <a:solidFill>
                  <a:schemeClr val="tx1"/>
                </a:solidFill>
                <a:latin typeface="Helvetica 55 Roman" pitchFamily="34" charset="0"/>
                <a:ea typeface="+mn-ea"/>
                <a:cs typeface="+mn-cs"/>
              </a:defRPr>
            </a:lvl6pPr>
            <a:lvl7pPr marL="2743200" algn="l" defTabSz="914400" rtl="0" eaLnBrk="1" latinLnBrk="0" hangingPunct="1">
              <a:defRPr sz="1200" kern="1200">
                <a:solidFill>
                  <a:schemeClr val="tx1"/>
                </a:solidFill>
                <a:latin typeface="Helvetica 55 Roman" pitchFamily="34" charset="0"/>
                <a:ea typeface="+mn-ea"/>
                <a:cs typeface="+mn-cs"/>
              </a:defRPr>
            </a:lvl7pPr>
            <a:lvl8pPr marL="3200400" algn="l" defTabSz="914400" rtl="0" eaLnBrk="1" latinLnBrk="0" hangingPunct="1">
              <a:defRPr sz="1200" kern="1200">
                <a:solidFill>
                  <a:schemeClr val="tx1"/>
                </a:solidFill>
                <a:latin typeface="Helvetica 55 Roman" pitchFamily="34" charset="0"/>
                <a:ea typeface="+mn-ea"/>
                <a:cs typeface="+mn-cs"/>
              </a:defRPr>
            </a:lvl8pPr>
            <a:lvl9pPr marL="3657600" algn="l" defTabSz="914400" rtl="0" eaLnBrk="1" latinLnBrk="0" hangingPunct="1">
              <a:defRPr sz="1200" kern="1200">
                <a:solidFill>
                  <a:schemeClr val="tx1"/>
                </a:solidFill>
                <a:latin typeface="Helvetica 55 Roman" pitchFamily="34" charset="0"/>
                <a:ea typeface="+mn-ea"/>
                <a:cs typeface="+mn-cs"/>
              </a:defRPr>
            </a:lvl9pPr>
          </a:lstStyle>
          <a:p>
            <a:pPr>
              <a:defRPr/>
            </a:pPr>
            <a:fld id="{E2793C4D-E08D-40A5-B8D8-9070387ED677}" type="slidenum">
              <a:rPr lang="en-GB" altLang="fr-FR" smtClean="0"/>
              <a:pPr>
                <a:defRPr/>
              </a:pPr>
              <a:t>6</a:t>
            </a:fld>
            <a:endParaRPr lang="en-GB" altLang="fr-FR"/>
          </a:p>
        </p:txBody>
      </p:sp>
      <p:sp>
        <p:nvSpPr>
          <p:cNvPr id="46083" name="Rectangle 2">
            <a:extLst>
              <a:ext uri="{FF2B5EF4-FFF2-40B4-BE49-F238E27FC236}">
                <a16:creationId xmlns:a16="http://schemas.microsoft.com/office/drawing/2014/main" id="{8C3AD78B-DB2A-DDBD-8029-7AB0C821D828}"/>
              </a:ext>
            </a:extLst>
          </p:cNvPr>
          <p:cNvSpPr>
            <a:spLocks noGrp="1" noChangeArrowheads="1"/>
          </p:cNvSpPr>
          <p:nvPr>
            <p:ph type="title"/>
          </p:nvPr>
        </p:nvSpPr>
        <p:spPr/>
        <p:txBody>
          <a:bodyPr/>
          <a:lstStyle/>
          <a:p>
            <a:r>
              <a:rPr lang="fr-FR" altLang="fr-FR"/>
              <a:t>Service prépayé</a:t>
            </a:r>
          </a:p>
        </p:txBody>
      </p:sp>
      <p:sp>
        <p:nvSpPr>
          <p:cNvPr id="46084" name="Rectangle 3">
            <a:extLst>
              <a:ext uri="{FF2B5EF4-FFF2-40B4-BE49-F238E27FC236}">
                <a16:creationId xmlns:a16="http://schemas.microsoft.com/office/drawing/2014/main" id="{39DBE7D4-7704-FA3C-4197-048FEE1E1482}"/>
              </a:ext>
            </a:extLst>
          </p:cNvPr>
          <p:cNvSpPr>
            <a:spLocks noGrp="1" noChangeArrowheads="1"/>
          </p:cNvSpPr>
          <p:nvPr>
            <p:ph type="body" idx="1"/>
          </p:nvPr>
        </p:nvSpPr>
        <p:spPr>
          <a:xfrm>
            <a:off x="2292775" y="2243648"/>
            <a:ext cx="7677727" cy="553998"/>
          </a:xfrm>
        </p:spPr>
        <p:txBody>
          <a:bodyPr>
            <a:normAutofit fontScale="55000" lnSpcReduction="20000"/>
          </a:bodyPr>
          <a:lstStyle/>
          <a:p>
            <a:r>
              <a:rPr lang="fr-FR" altLang="fr-FR"/>
              <a:t>Implémenté grâce au RI (Réseau Intelligent)</a:t>
            </a:r>
          </a:p>
          <a:p>
            <a:r>
              <a:rPr lang="fr-FR" altLang="fr-FR"/>
              <a:t>Vérification du compte au début de l’appel et tout au long de la communication.</a:t>
            </a:r>
          </a:p>
        </p:txBody>
      </p:sp>
      <p:pic>
        <p:nvPicPr>
          <p:cNvPr id="46085" name="Picture 4">
            <a:extLst>
              <a:ext uri="{FF2B5EF4-FFF2-40B4-BE49-F238E27FC236}">
                <a16:creationId xmlns:a16="http://schemas.microsoft.com/office/drawing/2014/main" id="{490D5250-7663-D9BE-1401-58BE2849F2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5364" y="3768725"/>
            <a:ext cx="4587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6" name="Line 5">
            <a:extLst>
              <a:ext uri="{FF2B5EF4-FFF2-40B4-BE49-F238E27FC236}">
                <a16:creationId xmlns:a16="http://schemas.microsoft.com/office/drawing/2014/main" id="{2BB9B84B-7C52-FD3F-69FC-AD6B765BCDDF}"/>
              </a:ext>
            </a:extLst>
          </p:cNvPr>
          <p:cNvSpPr>
            <a:spLocks noChangeShapeType="1"/>
          </p:cNvSpPr>
          <p:nvPr/>
        </p:nvSpPr>
        <p:spPr bwMode="auto">
          <a:xfrm>
            <a:off x="3575051" y="5803900"/>
            <a:ext cx="1655763" cy="0"/>
          </a:xfrm>
          <a:prstGeom prst="line">
            <a:avLst/>
          </a:prstGeom>
          <a:noFill/>
          <a:ln w="571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pic>
        <p:nvPicPr>
          <p:cNvPr id="46087" name="Picture 6">
            <a:extLst>
              <a:ext uri="{FF2B5EF4-FFF2-40B4-BE49-F238E27FC236}">
                <a16:creationId xmlns:a16="http://schemas.microsoft.com/office/drawing/2014/main" id="{3273B03C-2A68-264A-96E5-2721C706B0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75251" y="5310188"/>
            <a:ext cx="887413"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8" name="Line 7">
            <a:extLst>
              <a:ext uri="{FF2B5EF4-FFF2-40B4-BE49-F238E27FC236}">
                <a16:creationId xmlns:a16="http://schemas.microsoft.com/office/drawing/2014/main" id="{F2F5E046-F13F-3490-452B-51BF9F58C953}"/>
              </a:ext>
            </a:extLst>
          </p:cNvPr>
          <p:cNvSpPr>
            <a:spLocks noChangeShapeType="1"/>
          </p:cNvSpPr>
          <p:nvPr/>
        </p:nvSpPr>
        <p:spPr bwMode="auto">
          <a:xfrm flipH="1" flipV="1">
            <a:off x="4867275" y="4333875"/>
            <a:ext cx="361950" cy="1339850"/>
          </a:xfrm>
          <a:prstGeom prst="line">
            <a:avLst/>
          </a:prstGeom>
          <a:noFill/>
          <a:ln w="19050">
            <a:solidFill>
              <a:schemeClr val="accent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46089" name="Line 8">
            <a:extLst>
              <a:ext uri="{FF2B5EF4-FFF2-40B4-BE49-F238E27FC236}">
                <a16:creationId xmlns:a16="http://schemas.microsoft.com/office/drawing/2014/main" id="{369EB6E9-044D-A9E3-F9CC-51ACCAB51C7E}"/>
              </a:ext>
            </a:extLst>
          </p:cNvPr>
          <p:cNvSpPr>
            <a:spLocks noChangeShapeType="1"/>
          </p:cNvSpPr>
          <p:nvPr/>
        </p:nvSpPr>
        <p:spPr bwMode="auto">
          <a:xfrm flipH="1" flipV="1">
            <a:off x="5005389" y="4359275"/>
            <a:ext cx="338137" cy="1314450"/>
          </a:xfrm>
          <a:prstGeom prst="line">
            <a:avLst/>
          </a:prstGeom>
          <a:noFill/>
          <a:ln w="19050">
            <a:solidFill>
              <a:schemeClr val="accent1"/>
            </a:solidFill>
            <a:prstDash val="dash"/>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46090" name="Rectangle 9">
            <a:extLst>
              <a:ext uri="{FF2B5EF4-FFF2-40B4-BE49-F238E27FC236}">
                <a16:creationId xmlns:a16="http://schemas.microsoft.com/office/drawing/2014/main" id="{CF45302E-B01B-A847-47B9-E2A8F5BC3547}"/>
              </a:ext>
            </a:extLst>
          </p:cNvPr>
          <p:cNvSpPr>
            <a:spLocks noChangeArrowheads="1"/>
          </p:cNvSpPr>
          <p:nvPr/>
        </p:nvSpPr>
        <p:spPr bwMode="auto">
          <a:xfrm>
            <a:off x="4800601" y="6108701"/>
            <a:ext cx="7540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pPr algn="r"/>
            <a:r>
              <a:rPr lang="fr-FR" altLang="fr-FR" sz="2000"/>
              <a:t>MSC</a:t>
            </a:r>
          </a:p>
        </p:txBody>
      </p:sp>
      <p:sp>
        <p:nvSpPr>
          <p:cNvPr id="46091" name="Rectangle 10">
            <a:extLst>
              <a:ext uri="{FF2B5EF4-FFF2-40B4-BE49-F238E27FC236}">
                <a16:creationId xmlns:a16="http://schemas.microsoft.com/office/drawing/2014/main" id="{61161267-E0CD-0987-D413-5333398740E2}"/>
              </a:ext>
            </a:extLst>
          </p:cNvPr>
          <p:cNvSpPr>
            <a:spLocks noChangeArrowheads="1"/>
          </p:cNvSpPr>
          <p:nvPr/>
        </p:nvSpPr>
        <p:spPr bwMode="auto">
          <a:xfrm>
            <a:off x="4826179" y="3398838"/>
            <a:ext cx="44114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pPr algn="r"/>
            <a:r>
              <a:rPr lang="fr-FR" altLang="fr-FR" sz="2000"/>
              <a:t>RI</a:t>
            </a:r>
          </a:p>
        </p:txBody>
      </p:sp>
      <p:sp>
        <p:nvSpPr>
          <p:cNvPr id="46092" name="Rectangle 11">
            <a:extLst>
              <a:ext uri="{FF2B5EF4-FFF2-40B4-BE49-F238E27FC236}">
                <a16:creationId xmlns:a16="http://schemas.microsoft.com/office/drawing/2014/main" id="{D2A6DB3F-CDC3-FAE9-09FC-65DDDE4975F0}"/>
              </a:ext>
            </a:extLst>
          </p:cNvPr>
          <p:cNvSpPr>
            <a:spLocks noChangeArrowheads="1"/>
          </p:cNvSpPr>
          <p:nvPr/>
        </p:nvSpPr>
        <p:spPr bwMode="auto">
          <a:xfrm>
            <a:off x="3979863" y="5334001"/>
            <a:ext cx="914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r>
              <a:rPr lang="fr-FR" altLang="fr-FR" sz="2000">
                <a:solidFill>
                  <a:schemeClr val="accent1"/>
                </a:solidFill>
              </a:rPr>
              <a:t>Appel </a:t>
            </a:r>
          </a:p>
        </p:txBody>
      </p:sp>
      <p:pic>
        <p:nvPicPr>
          <p:cNvPr id="46093" name="Picture 12">
            <a:extLst>
              <a:ext uri="{FF2B5EF4-FFF2-40B4-BE49-F238E27FC236}">
                <a16:creationId xmlns:a16="http://schemas.microsoft.com/office/drawing/2014/main" id="{D66F12C9-A445-C255-28E9-76E0060AC8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0339" y="2954339"/>
            <a:ext cx="669925" cy="89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94" name="Line 13">
            <a:extLst>
              <a:ext uri="{FF2B5EF4-FFF2-40B4-BE49-F238E27FC236}">
                <a16:creationId xmlns:a16="http://schemas.microsoft.com/office/drawing/2014/main" id="{C6E4B90E-5F73-8774-6001-2A870FA8E3BF}"/>
              </a:ext>
            </a:extLst>
          </p:cNvPr>
          <p:cNvSpPr>
            <a:spLocks noChangeShapeType="1"/>
          </p:cNvSpPr>
          <p:nvPr/>
        </p:nvSpPr>
        <p:spPr bwMode="auto">
          <a:xfrm flipH="1">
            <a:off x="5272088" y="3481388"/>
            <a:ext cx="1077912" cy="438150"/>
          </a:xfrm>
          <a:prstGeom prst="line">
            <a:avLst/>
          </a:prstGeom>
          <a:noFill/>
          <a:ln w="19050">
            <a:solidFill>
              <a:schemeClr val="accent1"/>
            </a:solidFill>
            <a:prstDash val="dash"/>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46095" name="Line 14">
            <a:extLst>
              <a:ext uri="{FF2B5EF4-FFF2-40B4-BE49-F238E27FC236}">
                <a16:creationId xmlns:a16="http://schemas.microsoft.com/office/drawing/2014/main" id="{8C52C165-936C-A251-0035-29ABCC573AB6}"/>
              </a:ext>
            </a:extLst>
          </p:cNvPr>
          <p:cNvSpPr>
            <a:spLocks noChangeShapeType="1"/>
          </p:cNvSpPr>
          <p:nvPr/>
        </p:nvSpPr>
        <p:spPr bwMode="auto">
          <a:xfrm flipV="1">
            <a:off x="5224464" y="3694113"/>
            <a:ext cx="1112837" cy="425450"/>
          </a:xfrm>
          <a:prstGeom prst="line">
            <a:avLst/>
          </a:prstGeom>
          <a:noFill/>
          <a:ln w="19050">
            <a:solidFill>
              <a:schemeClr val="accent1"/>
            </a:solidFill>
            <a:prstDash val="dash"/>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46096" name="Rectangle 15">
            <a:extLst>
              <a:ext uri="{FF2B5EF4-FFF2-40B4-BE49-F238E27FC236}">
                <a16:creationId xmlns:a16="http://schemas.microsoft.com/office/drawing/2014/main" id="{4B34E9CB-F197-6BEB-1D84-285A218E24DB}"/>
              </a:ext>
            </a:extLst>
          </p:cNvPr>
          <p:cNvSpPr>
            <a:spLocks noChangeArrowheads="1"/>
          </p:cNvSpPr>
          <p:nvPr/>
        </p:nvSpPr>
        <p:spPr bwMode="auto">
          <a:xfrm>
            <a:off x="7232650" y="2986088"/>
            <a:ext cx="114005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r>
              <a:rPr lang="fr-FR" altLang="fr-FR" sz="2000"/>
              <a:t>Compte</a:t>
            </a:r>
          </a:p>
          <a:p>
            <a:r>
              <a:rPr lang="fr-FR" altLang="fr-FR" sz="2000"/>
              <a:t>Prépayé</a:t>
            </a:r>
          </a:p>
        </p:txBody>
      </p:sp>
      <p:sp>
        <p:nvSpPr>
          <p:cNvPr id="46097" name="Rectangle 16">
            <a:extLst>
              <a:ext uri="{FF2B5EF4-FFF2-40B4-BE49-F238E27FC236}">
                <a16:creationId xmlns:a16="http://schemas.microsoft.com/office/drawing/2014/main" id="{905DC68D-416E-C08F-7186-E1EB9B30DB26}"/>
              </a:ext>
            </a:extLst>
          </p:cNvPr>
          <p:cNvSpPr>
            <a:spLocks noChangeArrowheads="1"/>
          </p:cNvSpPr>
          <p:nvPr/>
        </p:nvSpPr>
        <p:spPr bwMode="auto">
          <a:xfrm rot="20476247">
            <a:off x="5664200" y="3811589"/>
            <a:ext cx="615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r>
              <a:rPr lang="fr-FR" altLang="fr-FR" sz="2000">
                <a:solidFill>
                  <a:schemeClr val="accent1"/>
                </a:solidFill>
              </a:rPr>
              <a:t>état</a:t>
            </a:r>
          </a:p>
        </p:txBody>
      </p:sp>
      <p:sp>
        <p:nvSpPr>
          <p:cNvPr id="46098" name="Rectangle 17">
            <a:extLst>
              <a:ext uri="{FF2B5EF4-FFF2-40B4-BE49-F238E27FC236}">
                <a16:creationId xmlns:a16="http://schemas.microsoft.com/office/drawing/2014/main" id="{E5E4E6F0-7B32-3969-964C-6F8E9D58F92C}"/>
              </a:ext>
            </a:extLst>
          </p:cNvPr>
          <p:cNvSpPr>
            <a:spLocks noChangeArrowheads="1"/>
          </p:cNvSpPr>
          <p:nvPr/>
        </p:nvSpPr>
        <p:spPr bwMode="auto">
          <a:xfrm rot="20393297">
            <a:off x="5043489" y="3294064"/>
            <a:ext cx="15382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r>
              <a:rPr lang="fr-FR" altLang="fr-FR" sz="2000">
                <a:solidFill>
                  <a:schemeClr val="accent1"/>
                </a:solidFill>
              </a:rPr>
              <a:t>décrémente</a:t>
            </a:r>
          </a:p>
        </p:txBody>
      </p:sp>
      <p:sp>
        <p:nvSpPr>
          <p:cNvPr id="46099" name="Line 18">
            <a:extLst>
              <a:ext uri="{FF2B5EF4-FFF2-40B4-BE49-F238E27FC236}">
                <a16:creationId xmlns:a16="http://schemas.microsoft.com/office/drawing/2014/main" id="{0C853A92-BF2F-2DC7-5B32-652AB341B1E8}"/>
              </a:ext>
            </a:extLst>
          </p:cNvPr>
          <p:cNvSpPr>
            <a:spLocks noChangeShapeType="1"/>
          </p:cNvSpPr>
          <p:nvPr/>
        </p:nvSpPr>
        <p:spPr bwMode="auto">
          <a:xfrm flipH="1" flipV="1">
            <a:off x="6029326" y="5656264"/>
            <a:ext cx="1527175" cy="98425"/>
          </a:xfrm>
          <a:prstGeom prst="line">
            <a:avLst/>
          </a:prstGeom>
          <a:noFill/>
          <a:ln w="57150">
            <a:solidFill>
              <a:schemeClr val="accent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46100" name="Line 19">
            <a:extLst>
              <a:ext uri="{FF2B5EF4-FFF2-40B4-BE49-F238E27FC236}">
                <a16:creationId xmlns:a16="http://schemas.microsoft.com/office/drawing/2014/main" id="{C07BEDEC-9D87-3868-63DD-8A3357CB46B1}"/>
              </a:ext>
            </a:extLst>
          </p:cNvPr>
          <p:cNvSpPr>
            <a:spLocks noChangeShapeType="1"/>
          </p:cNvSpPr>
          <p:nvPr/>
        </p:nvSpPr>
        <p:spPr bwMode="auto">
          <a:xfrm flipH="1" flipV="1">
            <a:off x="5092700" y="4357688"/>
            <a:ext cx="361950" cy="1339850"/>
          </a:xfrm>
          <a:prstGeom prst="line">
            <a:avLst/>
          </a:prstGeom>
          <a:noFill/>
          <a:ln w="19050">
            <a:solidFill>
              <a:schemeClr val="accent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46101" name="Line 20">
            <a:extLst>
              <a:ext uri="{FF2B5EF4-FFF2-40B4-BE49-F238E27FC236}">
                <a16:creationId xmlns:a16="http://schemas.microsoft.com/office/drawing/2014/main" id="{A787C503-C1B7-0C2A-77B1-37C44BFE92A6}"/>
              </a:ext>
            </a:extLst>
          </p:cNvPr>
          <p:cNvSpPr>
            <a:spLocks noChangeShapeType="1"/>
          </p:cNvSpPr>
          <p:nvPr/>
        </p:nvSpPr>
        <p:spPr bwMode="auto">
          <a:xfrm flipH="1" flipV="1">
            <a:off x="5230814" y="4383088"/>
            <a:ext cx="338137" cy="1314450"/>
          </a:xfrm>
          <a:prstGeom prst="line">
            <a:avLst/>
          </a:prstGeom>
          <a:noFill/>
          <a:ln w="19050">
            <a:solidFill>
              <a:schemeClr val="accent1"/>
            </a:solidFill>
            <a:prstDash val="dash"/>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46102" name="Line 21">
            <a:extLst>
              <a:ext uri="{FF2B5EF4-FFF2-40B4-BE49-F238E27FC236}">
                <a16:creationId xmlns:a16="http://schemas.microsoft.com/office/drawing/2014/main" id="{6B0E93C7-1438-14F6-483D-13819F0E013E}"/>
              </a:ext>
            </a:extLst>
          </p:cNvPr>
          <p:cNvSpPr>
            <a:spLocks noChangeShapeType="1"/>
          </p:cNvSpPr>
          <p:nvPr/>
        </p:nvSpPr>
        <p:spPr bwMode="auto">
          <a:xfrm flipH="1" flipV="1">
            <a:off x="5292725" y="4344988"/>
            <a:ext cx="361950" cy="1339850"/>
          </a:xfrm>
          <a:prstGeom prst="line">
            <a:avLst/>
          </a:prstGeom>
          <a:noFill/>
          <a:ln w="19050">
            <a:solidFill>
              <a:schemeClr val="accent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46103" name="Line 22">
            <a:extLst>
              <a:ext uri="{FF2B5EF4-FFF2-40B4-BE49-F238E27FC236}">
                <a16:creationId xmlns:a16="http://schemas.microsoft.com/office/drawing/2014/main" id="{A4FFFB19-8D28-3A48-0AA7-E0B0BB4AFA05}"/>
              </a:ext>
            </a:extLst>
          </p:cNvPr>
          <p:cNvSpPr>
            <a:spLocks noChangeShapeType="1"/>
          </p:cNvSpPr>
          <p:nvPr/>
        </p:nvSpPr>
        <p:spPr bwMode="auto">
          <a:xfrm flipH="1" flipV="1">
            <a:off x="5430839" y="4370388"/>
            <a:ext cx="338137" cy="1314450"/>
          </a:xfrm>
          <a:prstGeom prst="line">
            <a:avLst/>
          </a:prstGeom>
          <a:noFill/>
          <a:ln w="19050">
            <a:solidFill>
              <a:schemeClr val="accent1"/>
            </a:solidFill>
            <a:prstDash val="dash"/>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46104" name="Rectangle 23">
            <a:extLst>
              <a:ext uri="{FF2B5EF4-FFF2-40B4-BE49-F238E27FC236}">
                <a16:creationId xmlns:a16="http://schemas.microsoft.com/office/drawing/2014/main" id="{4CC92746-ECFE-C621-AEC0-4AFEBEABE949}"/>
              </a:ext>
            </a:extLst>
          </p:cNvPr>
          <p:cNvSpPr>
            <a:spLocks noChangeArrowheads="1"/>
          </p:cNvSpPr>
          <p:nvPr/>
        </p:nvSpPr>
        <p:spPr bwMode="auto">
          <a:xfrm>
            <a:off x="5568951" y="4400550"/>
            <a:ext cx="2877711" cy="872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pPr>
              <a:lnSpc>
                <a:spcPct val="70000"/>
              </a:lnSpc>
            </a:pPr>
            <a:r>
              <a:rPr lang="fr-FR" altLang="fr-FR" sz="1800">
                <a:solidFill>
                  <a:schemeClr val="accent1"/>
                </a:solidFill>
              </a:rPr>
              <a:t>Autorisation de </a:t>
            </a:r>
          </a:p>
          <a:p>
            <a:pPr>
              <a:lnSpc>
                <a:spcPct val="70000"/>
              </a:lnSpc>
            </a:pPr>
            <a:r>
              <a:rPr lang="fr-FR" altLang="fr-FR" sz="1800">
                <a:solidFill>
                  <a:schemeClr val="accent1"/>
                </a:solidFill>
              </a:rPr>
              <a:t>poursuite d’appel</a:t>
            </a:r>
          </a:p>
          <a:p>
            <a:pPr>
              <a:lnSpc>
                <a:spcPct val="70000"/>
              </a:lnSpc>
            </a:pPr>
            <a:r>
              <a:rPr lang="fr-FR" altLang="fr-FR" sz="1800">
                <a:solidFill>
                  <a:schemeClr val="accent1"/>
                </a:solidFill>
              </a:rPr>
              <a:t>Effectué périodiquement </a:t>
            </a:r>
          </a:p>
          <a:p>
            <a:pPr>
              <a:lnSpc>
                <a:spcPct val="70000"/>
              </a:lnSpc>
            </a:pPr>
            <a:r>
              <a:rPr lang="fr-FR" altLang="fr-FR" sz="1800">
                <a:solidFill>
                  <a:schemeClr val="accent1"/>
                </a:solidFill>
              </a:rPr>
              <a:t>pendant la communication</a:t>
            </a:r>
          </a:p>
        </p:txBody>
      </p:sp>
      <p:pic>
        <p:nvPicPr>
          <p:cNvPr id="46105" name="Picture 24">
            <a:extLst>
              <a:ext uri="{FF2B5EF4-FFF2-40B4-BE49-F238E27FC236}">
                <a16:creationId xmlns:a16="http://schemas.microsoft.com/office/drawing/2014/main" id="{A1BB8A81-8948-A9C8-4E2F-63C7A1B696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2400" y="5334000"/>
            <a:ext cx="960438" cy="96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06" name="Picture 25">
            <a:extLst>
              <a:ext uri="{FF2B5EF4-FFF2-40B4-BE49-F238E27FC236}">
                <a16:creationId xmlns:a16="http://schemas.microsoft.com/office/drawing/2014/main" id="{3F77630F-AD8B-ECDC-5D36-A13EB84857E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8400" y="5334000"/>
            <a:ext cx="102870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7034" name="2 - OTC GSM Architecture533.WAV">
            <a:hlinkClick r:id="" action="ppaction://media"/>
            <a:extLst>
              <a:ext uri="{FF2B5EF4-FFF2-40B4-BE49-F238E27FC236}">
                <a16:creationId xmlns:a16="http://schemas.microsoft.com/office/drawing/2014/main" id="{81F37B9F-927A-A688-6837-56466CB00FE3}"/>
              </a:ext>
            </a:extLst>
          </p:cNvPr>
          <p:cNvPicPr>
            <a:picLocks noRot="1" noChangeAspect="1" noChangeArrowheads="1"/>
          </p:cNvPicPr>
          <p:nvPr>
            <a:audioFile r:link="rId1"/>
          </p:nvPr>
        </p:nvPicPr>
        <p:blipFill>
          <a:blip r:embed="rId8">
            <a:extLst>
              <a:ext uri="{28A0092B-C50C-407E-A947-70E740481C1C}">
                <a14:useLocalDpi xmlns:a14="http://schemas.microsoft.com/office/drawing/2010/main" val="0"/>
              </a:ext>
            </a:extLst>
          </a:blip>
          <a:srcRect/>
          <a:stretch>
            <a:fillRect/>
          </a:stretch>
        </p:blipFill>
        <p:spPr bwMode="auto">
          <a:xfrm>
            <a:off x="10325100" y="65151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2483820"/>
      </p:ext>
    </p:extLst>
  </p:cSld>
  <p:clrMapOvr>
    <a:masterClrMapping/>
  </p:clrMapOvr>
  <p:transition advTm="7100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4270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27034"/>
                </p:tgtEl>
              </p:cMediaNode>
            </p:audi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7D2CC4-201C-42CA-A19F-3A3663305C68}"/>
              </a:ext>
            </a:extLst>
          </p:cNvPr>
          <p:cNvSpPr>
            <a:spLocks noGrp="1"/>
          </p:cNvSpPr>
          <p:nvPr>
            <p:ph type="title"/>
          </p:nvPr>
        </p:nvSpPr>
        <p:spPr/>
        <p:txBody>
          <a:bodyPr/>
          <a:lstStyle/>
          <a:p>
            <a:endParaRPr lang="fr-FR"/>
          </a:p>
        </p:txBody>
      </p:sp>
      <p:sp>
        <p:nvSpPr>
          <p:cNvPr id="3" name="Espace réservé du texte 2">
            <a:extLst>
              <a:ext uri="{FF2B5EF4-FFF2-40B4-BE49-F238E27FC236}">
                <a16:creationId xmlns:a16="http://schemas.microsoft.com/office/drawing/2014/main" id="{195E5664-5023-5BD3-D537-211EC49DEA3B}"/>
              </a:ext>
            </a:extLst>
          </p:cNvPr>
          <p:cNvSpPr>
            <a:spLocks noGrp="1"/>
          </p:cNvSpPr>
          <p:nvPr>
            <p:ph type="body" idx="1"/>
          </p:nvPr>
        </p:nvSpPr>
        <p:spPr/>
        <p:txBody>
          <a:bodyPr/>
          <a:lstStyle/>
          <a:p>
            <a:endParaRPr lang="fr-FR"/>
          </a:p>
        </p:txBody>
      </p:sp>
      <p:pic>
        <p:nvPicPr>
          <p:cNvPr id="5" name="Image 4">
            <a:extLst>
              <a:ext uri="{FF2B5EF4-FFF2-40B4-BE49-F238E27FC236}">
                <a16:creationId xmlns:a16="http://schemas.microsoft.com/office/drawing/2014/main" id="{C522185C-EBB3-5273-7D65-8F0BFCF656C7}"/>
              </a:ext>
            </a:extLst>
          </p:cNvPr>
          <p:cNvPicPr>
            <a:picLocks noChangeAspect="1"/>
          </p:cNvPicPr>
          <p:nvPr/>
        </p:nvPicPr>
        <p:blipFill>
          <a:blip r:embed="rId2"/>
          <a:stretch>
            <a:fillRect/>
          </a:stretch>
        </p:blipFill>
        <p:spPr>
          <a:xfrm>
            <a:off x="2292775" y="1634099"/>
            <a:ext cx="7934325" cy="4352925"/>
          </a:xfrm>
          <a:prstGeom prst="rect">
            <a:avLst/>
          </a:prstGeom>
        </p:spPr>
      </p:pic>
      <p:pic>
        <p:nvPicPr>
          <p:cNvPr id="7" name="Image 6">
            <a:extLst>
              <a:ext uri="{FF2B5EF4-FFF2-40B4-BE49-F238E27FC236}">
                <a16:creationId xmlns:a16="http://schemas.microsoft.com/office/drawing/2014/main" id="{A5C541E3-3DDA-53A1-CD40-49434323F7F6}"/>
              </a:ext>
            </a:extLst>
          </p:cNvPr>
          <p:cNvPicPr>
            <a:picLocks noChangeAspect="1"/>
          </p:cNvPicPr>
          <p:nvPr/>
        </p:nvPicPr>
        <p:blipFill>
          <a:blip r:embed="rId3"/>
          <a:stretch>
            <a:fillRect/>
          </a:stretch>
        </p:blipFill>
        <p:spPr>
          <a:xfrm>
            <a:off x="1964900" y="1670862"/>
            <a:ext cx="1657350" cy="590550"/>
          </a:xfrm>
          <a:prstGeom prst="rect">
            <a:avLst/>
          </a:prstGeom>
        </p:spPr>
      </p:pic>
    </p:spTree>
    <p:extLst>
      <p:ext uri="{BB962C8B-B14F-4D97-AF65-F5344CB8AC3E}">
        <p14:creationId xmlns:p14="http://schemas.microsoft.com/office/powerpoint/2010/main" val="18026497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0B77B2BE-F633-3E53-367A-5789D3A16E4F}"/>
              </a:ext>
            </a:extLst>
          </p:cNvPr>
          <p:cNvSpPr>
            <a:spLocks noGrp="1"/>
          </p:cNvSpPr>
          <p:nvPr>
            <p:ph type="body" idx="1"/>
          </p:nvPr>
        </p:nvSpPr>
        <p:spPr/>
        <p:txBody>
          <a:bodyPr/>
          <a:lstStyle/>
          <a:p>
            <a:endParaRPr lang="fr-FR"/>
          </a:p>
        </p:txBody>
      </p:sp>
      <p:pic>
        <p:nvPicPr>
          <p:cNvPr id="5" name="Image 4">
            <a:extLst>
              <a:ext uri="{FF2B5EF4-FFF2-40B4-BE49-F238E27FC236}">
                <a16:creationId xmlns:a16="http://schemas.microsoft.com/office/drawing/2014/main" id="{34ABCC22-5701-B983-7096-6FDF222C73A3}"/>
              </a:ext>
            </a:extLst>
          </p:cNvPr>
          <p:cNvPicPr>
            <a:picLocks noChangeAspect="1"/>
          </p:cNvPicPr>
          <p:nvPr/>
        </p:nvPicPr>
        <p:blipFill>
          <a:blip r:embed="rId2"/>
          <a:stretch>
            <a:fillRect/>
          </a:stretch>
        </p:blipFill>
        <p:spPr>
          <a:xfrm>
            <a:off x="2378139" y="517169"/>
            <a:ext cx="6819900" cy="790575"/>
          </a:xfrm>
          <a:prstGeom prst="rect">
            <a:avLst/>
          </a:prstGeom>
        </p:spPr>
      </p:pic>
      <p:pic>
        <p:nvPicPr>
          <p:cNvPr id="7" name="Image 6">
            <a:extLst>
              <a:ext uri="{FF2B5EF4-FFF2-40B4-BE49-F238E27FC236}">
                <a16:creationId xmlns:a16="http://schemas.microsoft.com/office/drawing/2014/main" id="{927EA5EB-9960-89B6-72A7-678F5F7E739E}"/>
              </a:ext>
            </a:extLst>
          </p:cNvPr>
          <p:cNvPicPr>
            <a:picLocks noChangeAspect="1"/>
          </p:cNvPicPr>
          <p:nvPr/>
        </p:nvPicPr>
        <p:blipFill>
          <a:blip r:embed="rId3"/>
          <a:stretch>
            <a:fillRect/>
          </a:stretch>
        </p:blipFill>
        <p:spPr>
          <a:xfrm>
            <a:off x="1200053" y="1186446"/>
            <a:ext cx="9344025" cy="5343525"/>
          </a:xfrm>
          <a:prstGeom prst="rect">
            <a:avLst/>
          </a:prstGeom>
        </p:spPr>
      </p:pic>
      <p:pic>
        <p:nvPicPr>
          <p:cNvPr id="9" name="Image 8">
            <a:extLst>
              <a:ext uri="{FF2B5EF4-FFF2-40B4-BE49-F238E27FC236}">
                <a16:creationId xmlns:a16="http://schemas.microsoft.com/office/drawing/2014/main" id="{DCECFF11-F873-3F7F-F580-6B5877EDEDD0}"/>
              </a:ext>
            </a:extLst>
          </p:cNvPr>
          <p:cNvPicPr>
            <a:picLocks noChangeAspect="1"/>
          </p:cNvPicPr>
          <p:nvPr/>
        </p:nvPicPr>
        <p:blipFill>
          <a:blip r:embed="rId4"/>
          <a:stretch>
            <a:fillRect/>
          </a:stretch>
        </p:blipFill>
        <p:spPr>
          <a:xfrm>
            <a:off x="9854488" y="5722872"/>
            <a:ext cx="2000250" cy="971550"/>
          </a:xfrm>
          <a:prstGeom prst="rect">
            <a:avLst/>
          </a:prstGeom>
        </p:spPr>
      </p:pic>
      <p:pic>
        <p:nvPicPr>
          <p:cNvPr id="11" name="Image 10">
            <a:extLst>
              <a:ext uri="{FF2B5EF4-FFF2-40B4-BE49-F238E27FC236}">
                <a16:creationId xmlns:a16="http://schemas.microsoft.com/office/drawing/2014/main" id="{789D7253-CE5F-E3D7-B2C5-08F1F04422B9}"/>
              </a:ext>
            </a:extLst>
          </p:cNvPr>
          <p:cNvPicPr>
            <a:picLocks noChangeAspect="1"/>
          </p:cNvPicPr>
          <p:nvPr/>
        </p:nvPicPr>
        <p:blipFill>
          <a:blip r:embed="rId5"/>
          <a:stretch>
            <a:fillRect/>
          </a:stretch>
        </p:blipFill>
        <p:spPr>
          <a:xfrm>
            <a:off x="404715" y="1623138"/>
            <a:ext cx="1590675" cy="495300"/>
          </a:xfrm>
          <a:prstGeom prst="rect">
            <a:avLst/>
          </a:prstGeom>
        </p:spPr>
      </p:pic>
    </p:spTree>
    <p:extLst>
      <p:ext uri="{BB962C8B-B14F-4D97-AF65-F5344CB8AC3E}">
        <p14:creationId xmlns:p14="http://schemas.microsoft.com/office/powerpoint/2010/main" val="25807323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C262900-EDE7-13F2-0A46-8114A7E43BC1}"/>
              </a:ext>
            </a:extLst>
          </p:cNvPr>
          <p:cNvSpPr>
            <a:spLocks noGrp="1"/>
          </p:cNvSpPr>
          <p:nvPr>
            <p:ph type="body" idx="1"/>
          </p:nvPr>
        </p:nvSpPr>
        <p:spPr/>
        <p:txBody>
          <a:bodyPr/>
          <a:lstStyle/>
          <a:p>
            <a:endParaRPr lang="fr-FR"/>
          </a:p>
        </p:txBody>
      </p:sp>
      <p:pic>
        <p:nvPicPr>
          <p:cNvPr id="5" name="Image 4">
            <a:extLst>
              <a:ext uri="{FF2B5EF4-FFF2-40B4-BE49-F238E27FC236}">
                <a16:creationId xmlns:a16="http://schemas.microsoft.com/office/drawing/2014/main" id="{B9659DA5-51C0-64D5-173C-8475D060518B}"/>
              </a:ext>
            </a:extLst>
          </p:cNvPr>
          <p:cNvPicPr>
            <a:picLocks noChangeAspect="1"/>
          </p:cNvPicPr>
          <p:nvPr/>
        </p:nvPicPr>
        <p:blipFill>
          <a:blip r:embed="rId2"/>
          <a:stretch>
            <a:fillRect/>
          </a:stretch>
        </p:blipFill>
        <p:spPr>
          <a:xfrm>
            <a:off x="1458811" y="1861875"/>
            <a:ext cx="8267700" cy="3419475"/>
          </a:xfrm>
          <a:prstGeom prst="rect">
            <a:avLst/>
          </a:prstGeom>
        </p:spPr>
      </p:pic>
      <p:pic>
        <p:nvPicPr>
          <p:cNvPr id="4" name="Image 3">
            <a:extLst>
              <a:ext uri="{FF2B5EF4-FFF2-40B4-BE49-F238E27FC236}">
                <a16:creationId xmlns:a16="http://schemas.microsoft.com/office/drawing/2014/main" id="{09338B82-FA04-9926-4972-F281F8588DB8}"/>
              </a:ext>
            </a:extLst>
          </p:cNvPr>
          <p:cNvPicPr>
            <a:picLocks noChangeAspect="1"/>
          </p:cNvPicPr>
          <p:nvPr/>
        </p:nvPicPr>
        <p:blipFill>
          <a:blip r:embed="rId3"/>
          <a:stretch>
            <a:fillRect/>
          </a:stretch>
        </p:blipFill>
        <p:spPr>
          <a:xfrm>
            <a:off x="2378139" y="517169"/>
            <a:ext cx="6819900" cy="790575"/>
          </a:xfrm>
          <a:prstGeom prst="rect">
            <a:avLst/>
          </a:prstGeom>
        </p:spPr>
      </p:pic>
    </p:spTree>
    <p:extLst>
      <p:ext uri="{BB962C8B-B14F-4D97-AF65-F5344CB8AC3E}">
        <p14:creationId xmlns:p14="http://schemas.microsoft.com/office/powerpoint/2010/main" val="21049475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856FF63D-C708-70DD-C961-2C55EDE30CC1}"/>
              </a:ext>
            </a:extLst>
          </p:cNvPr>
          <p:cNvPicPr>
            <a:picLocks noChangeAspect="1"/>
          </p:cNvPicPr>
          <p:nvPr/>
        </p:nvPicPr>
        <p:blipFill>
          <a:blip r:embed="rId2"/>
          <a:stretch>
            <a:fillRect/>
          </a:stretch>
        </p:blipFill>
        <p:spPr>
          <a:xfrm>
            <a:off x="643467" y="648208"/>
            <a:ext cx="10905066" cy="5561582"/>
          </a:xfrm>
          <a:prstGeom prst="rect">
            <a:avLst/>
          </a:prstGeom>
        </p:spPr>
      </p:pic>
    </p:spTree>
    <p:extLst>
      <p:ext uri="{BB962C8B-B14F-4D97-AF65-F5344CB8AC3E}">
        <p14:creationId xmlns:p14="http://schemas.microsoft.com/office/powerpoint/2010/main" val="25331920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D59DBB-CB30-B287-88FB-FE3A0999FD70}"/>
              </a:ext>
            </a:extLst>
          </p:cNvPr>
          <p:cNvSpPr>
            <a:spLocks noGrp="1"/>
          </p:cNvSpPr>
          <p:nvPr>
            <p:ph type="title"/>
          </p:nvPr>
        </p:nvSpPr>
        <p:spPr/>
        <p:txBody>
          <a:bodyPr/>
          <a:lstStyle/>
          <a:p>
            <a:pPr algn="ctr"/>
            <a:r>
              <a:rPr lang="fr-FR" dirty="0"/>
              <a:t>Transmission Radio</a:t>
            </a:r>
          </a:p>
        </p:txBody>
      </p:sp>
      <p:pic>
        <p:nvPicPr>
          <p:cNvPr id="5" name="Image 4">
            <a:extLst>
              <a:ext uri="{FF2B5EF4-FFF2-40B4-BE49-F238E27FC236}">
                <a16:creationId xmlns:a16="http://schemas.microsoft.com/office/drawing/2014/main" id="{CF18D458-0793-F30D-9E10-CDC6B4AE74A1}"/>
              </a:ext>
            </a:extLst>
          </p:cNvPr>
          <p:cNvPicPr>
            <a:picLocks noChangeAspect="1"/>
          </p:cNvPicPr>
          <p:nvPr/>
        </p:nvPicPr>
        <p:blipFill>
          <a:blip r:embed="rId2"/>
          <a:stretch>
            <a:fillRect/>
          </a:stretch>
        </p:blipFill>
        <p:spPr>
          <a:xfrm>
            <a:off x="1214890" y="1309580"/>
            <a:ext cx="3486150" cy="685800"/>
          </a:xfrm>
          <a:prstGeom prst="rect">
            <a:avLst/>
          </a:prstGeom>
        </p:spPr>
      </p:pic>
      <p:pic>
        <p:nvPicPr>
          <p:cNvPr id="7" name="Image 6">
            <a:extLst>
              <a:ext uri="{FF2B5EF4-FFF2-40B4-BE49-F238E27FC236}">
                <a16:creationId xmlns:a16="http://schemas.microsoft.com/office/drawing/2014/main" id="{B3616CD9-9239-25D1-74CE-CC98289306FF}"/>
              </a:ext>
            </a:extLst>
          </p:cNvPr>
          <p:cNvPicPr>
            <a:picLocks noChangeAspect="1"/>
          </p:cNvPicPr>
          <p:nvPr/>
        </p:nvPicPr>
        <p:blipFill>
          <a:blip r:embed="rId3"/>
          <a:stretch>
            <a:fillRect/>
          </a:stretch>
        </p:blipFill>
        <p:spPr>
          <a:xfrm>
            <a:off x="2044216" y="2889554"/>
            <a:ext cx="8064104" cy="3268650"/>
          </a:xfrm>
          <a:prstGeom prst="rect">
            <a:avLst/>
          </a:prstGeom>
        </p:spPr>
      </p:pic>
      <p:pic>
        <p:nvPicPr>
          <p:cNvPr id="9" name="Image 8">
            <a:extLst>
              <a:ext uri="{FF2B5EF4-FFF2-40B4-BE49-F238E27FC236}">
                <a16:creationId xmlns:a16="http://schemas.microsoft.com/office/drawing/2014/main" id="{50BEBBAD-A4E8-F6B7-741E-53AB1566B9B8}"/>
              </a:ext>
            </a:extLst>
          </p:cNvPr>
          <p:cNvPicPr>
            <a:picLocks noChangeAspect="1"/>
          </p:cNvPicPr>
          <p:nvPr/>
        </p:nvPicPr>
        <p:blipFill>
          <a:blip r:embed="rId4"/>
          <a:stretch>
            <a:fillRect/>
          </a:stretch>
        </p:blipFill>
        <p:spPr>
          <a:xfrm>
            <a:off x="1653040" y="2346316"/>
            <a:ext cx="2609850" cy="361950"/>
          </a:xfrm>
          <a:prstGeom prst="rect">
            <a:avLst/>
          </a:prstGeom>
        </p:spPr>
      </p:pic>
    </p:spTree>
    <p:extLst>
      <p:ext uri="{BB962C8B-B14F-4D97-AF65-F5344CB8AC3E}">
        <p14:creationId xmlns:p14="http://schemas.microsoft.com/office/powerpoint/2010/main" val="20954388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3BAF9E-1D4C-24FA-97BD-DE7E193F545D}"/>
              </a:ext>
            </a:extLst>
          </p:cNvPr>
          <p:cNvSpPr>
            <a:spLocks noGrp="1"/>
          </p:cNvSpPr>
          <p:nvPr>
            <p:ph type="title"/>
          </p:nvPr>
        </p:nvSpPr>
        <p:spPr/>
        <p:txBody>
          <a:bodyPr/>
          <a:lstStyle/>
          <a:p>
            <a:pPr algn="ctr"/>
            <a:r>
              <a:rPr lang="fr-FR" dirty="0"/>
              <a:t>Techniques de modulations</a:t>
            </a:r>
          </a:p>
        </p:txBody>
      </p:sp>
      <p:pic>
        <p:nvPicPr>
          <p:cNvPr id="5" name="Image 4">
            <a:extLst>
              <a:ext uri="{FF2B5EF4-FFF2-40B4-BE49-F238E27FC236}">
                <a16:creationId xmlns:a16="http://schemas.microsoft.com/office/drawing/2014/main" id="{FF63B8DD-AC41-16AC-1A5E-B93CF03C0979}"/>
              </a:ext>
            </a:extLst>
          </p:cNvPr>
          <p:cNvPicPr>
            <a:picLocks noChangeAspect="1"/>
          </p:cNvPicPr>
          <p:nvPr/>
        </p:nvPicPr>
        <p:blipFill>
          <a:blip r:embed="rId2"/>
          <a:stretch>
            <a:fillRect/>
          </a:stretch>
        </p:blipFill>
        <p:spPr>
          <a:xfrm>
            <a:off x="1580534" y="1900237"/>
            <a:ext cx="7038975" cy="3057525"/>
          </a:xfrm>
          <a:prstGeom prst="rect">
            <a:avLst/>
          </a:prstGeom>
        </p:spPr>
      </p:pic>
    </p:spTree>
    <p:extLst>
      <p:ext uri="{BB962C8B-B14F-4D97-AF65-F5344CB8AC3E}">
        <p14:creationId xmlns:p14="http://schemas.microsoft.com/office/powerpoint/2010/main" val="15331593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30E15717-5A1E-823F-B838-8ADF14C77EED}"/>
              </a:ext>
            </a:extLst>
          </p:cNvPr>
          <p:cNvPicPr>
            <a:picLocks noChangeAspect="1"/>
          </p:cNvPicPr>
          <p:nvPr/>
        </p:nvPicPr>
        <p:blipFill>
          <a:blip r:embed="rId2"/>
          <a:stretch>
            <a:fillRect/>
          </a:stretch>
        </p:blipFill>
        <p:spPr>
          <a:xfrm>
            <a:off x="643467" y="628446"/>
            <a:ext cx="10905066" cy="3734984"/>
          </a:xfrm>
          <a:prstGeom prst="rect">
            <a:avLst/>
          </a:prstGeom>
        </p:spPr>
      </p:pic>
      <p:pic>
        <p:nvPicPr>
          <p:cNvPr id="9" name="Image 8">
            <a:extLst>
              <a:ext uri="{FF2B5EF4-FFF2-40B4-BE49-F238E27FC236}">
                <a16:creationId xmlns:a16="http://schemas.microsoft.com/office/drawing/2014/main" id="{9293F453-C101-AF19-7BBE-D51F5B64A77A}"/>
              </a:ext>
            </a:extLst>
          </p:cNvPr>
          <p:cNvPicPr>
            <a:picLocks noChangeAspect="1"/>
          </p:cNvPicPr>
          <p:nvPr/>
        </p:nvPicPr>
        <p:blipFill>
          <a:blip r:embed="rId3"/>
          <a:stretch>
            <a:fillRect/>
          </a:stretch>
        </p:blipFill>
        <p:spPr>
          <a:xfrm>
            <a:off x="2474993" y="3954481"/>
            <a:ext cx="7242014" cy="2903519"/>
          </a:xfrm>
          <a:prstGeom prst="rect">
            <a:avLst/>
          </a:prstGeom>
        </p:spPr>
      </p:pic>
    </p:spTree>
    <p:extLst>
      <p:ext uri="{BB962C8B-B14F-4D97-AF65-F5344CB8AC3E}">
        <p14:creationId xmlns:p14="http://schemas.microsoft.com/office/powerpoint/2010/main" val="15860449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382A5092-46B3-CEB0-F455-0B5A9414E24A}"/>
              </a:ext>
            </a:extLst>
          </p:cNvPr>
          <p:cNvPicPr>
            <a:picLocks noChangeAspect="1"/>
          </p:cNvPicPr>
          <p:nvPr/>
        </p:nvPicPr>
        <p:blipFill>
          <a:blip r:embed="rId2"/>
          <a:stretch>
            <a:fillRect/>
          </a:stretch>
        </p:blipFill>
        <p:spPr>
          <a:xfrm>
            <a:off x="713326" y="643466"/>
            <a:ext cx="10765348" cy="5571067"/>
          </a:xfrm>
          <a:prstGeom prst="rect">
            <a:avLst/>
          </a:prstGeom>
        </p:spPr>
      </p:pic>
    </p:spTree>
    <p:extLst>
      <p:ext uri="{BB962C8B-B14F-4D97-AF65-F5344CB8AC3E}">
        <p14:creationId xmlns:p14="http://schemas.microsoft.com/office/powerpoint/2010/main" val="29908586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7B1616-F82A-1AA7-D3EC-37667392C128}"/>
              </a:ext>
            </a:extLst>
          </p:cNvPr>
          <p:cNvSpPr>
            <a:spLocks noGrp="1"/>
          </p:cNvSpPr>
          <p:nvPr>
            <p:ph type="title"/>
          </p:nvPr>
        </p:nvSpPr>
        <p:spPr/>
        <p:txBody>
          <a:bodyPr/>
          <a:lstStyle/>
          <a:p>
            <a:endParaRPr lang="fr-FR"/>
          </a:p>
        </p:txBody>
      </p:sp>
      <p:sp>
        <p:nvSpPr>
          <p:cNvPr id="3" name="Espace réservé du texte 2">
            <a:extLst>
              <a:ext uri="{FF2B5EF4-FFF2-40B4-BE49-F238E27FC236}">
                <a16:creationId xmlns:a16="http://schemas.microsoft.com/office/drawing/2014/main" id="{3637B287-DBBB-795A-09EA-A535141B8407}"/>
              </a:ext>
            </a:extLst>
          </p:cNvPr>
          <p:cNvSpPr>
            <a:spLocks noGrp="1"/>
          </p:cNvSpPr>
          <p:nvPr>
            <p:ph type="body" idx="1"/>
          </p:nvPr>
        </p:nvSpPr>
        <p:spPr/>
        <p:txBody>
          <a:bodyPr/>
          <a:lstStyle/>
          <a:p>
            <a:endParaRPr lang="fr-FR"/>
          </a:p>
        </p:txBody>
      </p:sp>
      <p:pic>
        <p:nvPicPr>
          <p:cNvPr id="5" name="Image 4">
            <a:extLst>
              <a:ext uri="{FF2B5EF4-FFF2-40B4-BE49-F238E27FC236}">
                <a16:creationId xmlns:a16="http://schemas.microsoft.com/office/drawing/2014/main" id="{B228F59E-4D22-C86C-EE30-8FB5E0A657A9}"/>
              </a:ext>
            </a:extLst>
          </p:cNvPr>
          <p:cNvPicPr>
            <a:picLocks noChangeAspect="1"/>
          </p:cNvPicPr>
          <p:nvPr/>
        </p:nvPicPr>
        <p:blipFill>
          <a:blip r:embed="rId2"/>
          <a:stretch>
            <a:fillRect/>
          </a:stretch>
        </p:blipFill>
        <p:spPr>
          <a:xfrm>
            <a:off x="2409825" y="1947862"/>
            <a:ext cx="7372350" cy="2962275"/>
          </a:xfrm>
          <a:prstGeom prst="rect">
            <a:avLst/>
          </a:prstGeom>
        </p:spPr>
      </p:pic>
    </p:spTree>
    <p:extLst>
      <p:ext uri="{BB962C8B-B14F-4D97-AF65-F5344CB8AC3E}">
        <p14:creationId xmlns:p14="http://schemas.microsoft.com/office/powerpoint/2010/main" val="8224684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AAA892-4DC2-A3AD-8CCA-3A54CA4BA038}"/>
              </a:ext>
            </a:extLst>
          </p:cNvPr>
          <p:cNvSpPr>
            <a:spLocks noGrp="1"/>
          </p:cNvSpPr>
          <p:nvPr>
            <p:ph type="title"/>
          </p:nvPr>
        </p:nvSpPr>
        <p:spPr/>
        <p:txBody>
          <a:bodyPr/>
          <a:lstStyle/>
          <a:p>
            <a:endParaRPr lang="fr-FR"/>
          </a:p>
        </p:txBody>
      </p:sp>
      <p:sp>
        <p:nvSpPr>
          <p:cNvPr id="3" name="Espace réservé du texte 2">
            <a:extLst>
              <a:ext uri="{FF2B5EF4-FFF2-40B4-BE49-F238E27FC236}">
                <a16:creationId xmlns:a16="http://schemas.microsoft.com/office/drawing/2014/main" id="{668EDEF6-0664-089A-FDE4-5428904228DA}"/>
              </a:ext>
            </a:extLst>
          </p:cNvPr>
          <p:cNvSpPr>
            <a:spLocks noGrp="1"/>
          </p:cNvSpPr>
          <p:nvPr>
            <p:ph type="body" idx="1"/>
          </p:nvPr>
        </p:nvSpPr>
        <p:spPr/>
        <p:txBody>
          <a:bodyPr/>
          <a:lstStyle/>
          <a:p>
            <a:endParaRPr lang="fr-FR"/>
          </a:p>
        </p:txBody>
      </p:sp>
      <p:pic>
        <p:nvPicPr>
          <p:cNvPr id="5" name="Image 4">
            <a:extLst>
              <a:ext uri="{FF2B5EF4-FFF2-40B4-BE49-F238E27FC236}">
                <a16:creationId xmlns:a16="http://schemas.microsoft.com/office/drawing/2014/main" id="{68AE139C-F48B-D60F-F326-A1220A76B78E}"/>
              </a:ext>
            </a:extLst>
          </p:cNvPr>
          <p:cNvPicPr>
            <a:picLocks noChangeAspect="1"/>
          </p:cNvPicPr>
          <p:nvPr/>
        </p:nvPicPr>
        <p:blipFill>
          <a:blip r:embed="rId2"/>
          <a:stretch>
            <a:fillRect/>
          </a:stretch>
        </p:blipFill>
        <p:spPr>
          <a:xfrm>
            <a:off x="2266950" y="1871662"/>
            <a:ext cx="7658100" cy="3114675"/>
          </a:xfrm>
          <a:prstGeom prst="rect">
            <a:avLst/>
          </a:prstGeom>
        </p:spPr>
      </p:pic>
    </p:spTree>
    <p:extLst>
      <p:ext uri="{BB962C8B-B14F-4D97-AF65-F5344CB8AC3E}">
        <p14:creationId xmlns:p14="http://schemas.microsoft.com/office/powerpoint/2010/main" val="2615435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3">
            <a:extLst>
              <a:ext uri="{FF2B5EF4-FFF2-40B4-BE49-F238E27FC236}">
                <a16:creationId xmlns:a16="http://schemas.microsoft.com/office/drawing/2014/main" id="{2936D8C7-05D3-3564-12EB-D6BB63413DD3}"/>
              </a:ext>
            </a:extLst>
          </p:cNvPr>
          <p:cNvSpPr>
            <a:spLocks noGrp="1"/>
          </p:cNvSpPr>
          <p:nvPr>
            <p:ph type="sldNum" sz="quarter" idx="10"/>
          </p:nvPr>
        </p:nvSpPr>
        <p:spPr bwMode="auto">
          <a:xfrm>
            <a:off x="6781800" y="6477000"/>
            <a:ext cx="2209800" cy="3810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GB"/>
            </a:defPPr>
            <a:lvl1pPr algn="r" rtl="0" eaLnBrk="0" fontAlgn="base" hangingPunct="0">
              <a:spcBef>
                <a:spcPct val="0"/>
              </a:spcBef>
              <a:spcAft>
                <a:spcPct val="0"/>
              </a:spcAft>
              <a:defRPr sz="1400" kern="1200" smtClean="0">
                <a:solidFill>
                  <a:schemeClr val="tx1"/>
                </a:solidFill>
                <a:latin typeface="+mn-lt"/>
                <a:ea typeface="+mn-ea"/>
                <a:cs typeface="+mn-cs"/>
              </a:defRPr>
            </a:lvl1pPr>
            <a:lvl2pPr marL="457200" algn="l" rtl="0" eaLnBrk="0" fontAlgn="base" hangingPunct="0">
              <a:spcBef>
                <a:spcPct val="0"/>
              </a:spcBef>
              <a:spcAft>
                <a:spcPct val="0"/>
              </a:spcAft>
              <a:defRPr sz="1200" kern="1200">
                <a:solidFill>
                  <a:schemeClr val="tx1"/>
                </a:solidFill>
                <a:latin typeface="Helvetica 55 Roman" pitchFamily="34" charset="0"/>
                <a:ea typeface="+mn-ea"/>
                <a:cs typeface="+mn-cs"/>
              </a:defRPr>
            </a:lvl2pPr>
            <a:lvl3pPr marL="914400" algn="l" rtl="0" eaLnBrk="0" fontAlgn="base" hangingPunct="0">
              <a:spcBef>
                <a:spcPct val="0"/>
              </a:spcBef>
              <a:spcAft>
                <a:spcPct val="0"/>
              </a:spcAft>
              <a:defRPr sz="1200" kern="1200">
                <a:solidFill>
                  <a:schemeClr val="tx1"/>
                </a:solidFill>
                <a:latin typeface="Helvetica 55 Roman" pitchFamily="34" charset="0"/>
                <a:ea typeface="+mn-ea"/>
                <a:cs typeface="+mn-cs"/>
              </a:defRPr>
            </a:lvl3pPr>
            <a:lvl4pPr marL="1371600" algn="l" rtl="0" eaLnBrk="0" fontAlgn="base" hangingPunct="0">
              <a:spcBef>
                <a:spcPct val="0"/>
              </a:spcBef>
              <a:spcAft>
                <a:spcPct val="0"/>
              </a:spcAft>
              <a:defRPr sz="1200" kern="1200">
                <a:solidFill>
                  <a:schemeClr val="tx1"/>
                </a:solidFill>
                <a:latin typeface="Helvetica 55 Roman" pitchFamily="34" charset="0"/>
                <a:ea typeface="+mn-ea"/>
                <a:cs typeface="+mn-cs"/>
              </a:defRPr>
            </a:lvl4pPr>
            <a:lvl5pPr marL="1828800" algn="l" rtl="0" eaLnBrk="0" fontAlgn="base" hangingPunct="0">
              <a:spcBef>
                <a:spcPct val="0"/>
              </a:spcBef>
              <a:spcAft>
                <a:spcPct val="0"/>
              </a:spcAft>
              <a:defRPr sz="1200" kern="1200">
                <a:solidFill>
                  <a:schemeClr val="tx1"/>
                </a:solidFill>
                <a:latin typeface="Helvetica 55 Roman" pitchFamily="34" charset="0"/>
                <a:ea typeface="+mn-ea"/>
                <a:cs typeface="+mn-cs"/>
              </a:defRPr>
            </a:lvl5pPr>
            <a:lvl6pPr marL="2286000" algn="l" defTabSz="914400" rtl="0" eaLnBrk="1" latinLnBrk="0" hangingPunct="1">
              <a:defRPr sz="1200" kern="1200">
                <a:solidFill>
                  <a:schemeClr val="tx1"/>
                </a:solidFill>
                <a:latin typeface="Helvetica 55 Roman" pitchFamily="34" charset="0"/>
                <a:ea typeface="+mn-ea"/>
                <a:cs typeface="+mn-cs"/>
              </a:defRPr>
            </a:lvl6pPr>
            <a:lvl7pPr marL="2743200" algn="l" defTabSz="914400" rtl="0" eaLnBrk="1" latinLnBrk="0" hangingPunct="1">
              <a:defRPr sz="1200" kern="1200">
                <a:solidFill>
                  <a:schemeClr val="tx1"/>
                </a:solidFill>
                <a:latin typeface="Helvetica 55 Roman" pitchFamily="34" charset="0"/>
                <a:ea typeface="+mn-ea"/>
                <a:cs typeface="+mn-cs"/>
              </a:defRPr>
            </a:lvl7pPr>
            <a:lvl8pPr marL="3200400" algn="l" defTabSz="914400" rtl="0" eaLnBrk="1" latinLnBrk="0" hangingPunct="1">
              <a:defRPr sz="1200" kern="1200">
                <a:solidFill>
                  <a:schemeClr val="tx1"/>
                </a:solidFill>
                <a:latin typeface="Helvetica 55 Roman" pitchFamily="34" charset="0"/>
                <a:ea typeface="+mn-ea"/>
                <a:cs typeface="+mn-cs"/>
              </a:defRPr>
            </a:lvl8pPr>
            <a:lvl9pPr marL="3657600" algn="l" defTabSz="914400" rtl="0" eaLnBrk="1" latinLnBrk="0" hangingPunct="1">
              <a:defRPr sz="1200" kern="1200">
                <a:solidFill>
                  <a:schemeClr val="tx1"/>
                </a:solidFill>
                <a:latin typeface="Helvetica 55 Roman" pitchFamily="34" charset="0"/>
                <a:ea typeface="+mn-ea"/>
                <a:cs typeface="+mn-cs"/>
              </a:defRPr>
            </a:lvl9pPr>
          </a:lstStyle>
          <a:p>
            <a:pPr>
              <a:defRPr/>
            </a:pPr>
            <a:fld id="{E2793C4D-E08D-40A5-B8D8-9070387ED677}" type="slidenum">
              <a:rPr lang="en-GB" altLang="fr-FR" smtClean="0"/>
              <a:pPr>
                <a:defRPr/>
              </a:pPr>
              <a:t>7</a:t>
            </a:fld>
            <a:endParaRPr lang="en-GB" altLang="fr-FR"/>
          </a:p>
        </p:txBody>
      </p:sp>
      <p:sp>
        <p:nvSpPr>
          <p:cNvPr id="48131" name="Rectangle 6">
            <a:extLst>
              <a:ext uri="{FF2B5EF4-FFF2-40B4-BE49-F238E27FC236}">
                <a16:creationId xmlns:a16="http://schemas.microsoft.com/office/drawing/2014/main" id="{5D1FDF48-BD56-5230-3643-026AF28B9FE9}"/>
              </a:ext>
            </a:extLst>
          </p:cNvPr>
          <p:cNvSpPr>
            <a:spLocks noGrp="1" noChangeArrowheads="1"/>
          </p:cNvSpPr>
          <p:nvPr>
            <p:ph type="title"/>
          </p:nvPr>
        </p:nvSpPr>
        <p:spPr/>
        <p:txBody>
          <a:bodyPr/>
          <a:lstStyle/>
          <a:p>
            <a:r>
              <a:rPr lang="fr-FR" altLang="fr-FR"/>
              <a:t>Architecture OSS</a:t>
            </a:r>
          </a:p>
        </p:txBody>
      </p:sp>
      <p:sp>
        <p:nvSpPr>
          <p:cNvPr id="48132" name="Rectangle 7">
            <a:extLst>
              <a:ext uri="{FF2B5EF4-FFF2-40B4-BE49-F238E27FC236}">
                <a16:creationId xmlns:a16="http://schemas.microsoft.com/office/drawing/2014/main" id="{2730EACC-2228-B883-0164-33F2DA3B6CEA}"/>
              </a:ext>
            </a:extLst>
          </p:cNvPr>
          <p:cNvSpPr>
            <a:spLocks noGrp="1" noChangeArrowheads="1"/>
          </p:cNvSpPr>
          <p:nvPr>
            <p:ph type="body" idx="1"/>
          </p:nvPr>
        </p:nvSpPr>
        <p:spPr>
          <a:xfrm>
            <a:off x="2292775" y="2243648"/>
            <a:ext cx="7677727" cy="2769989"/>
          </a:xfrm>
        </p:spPr>
        <p:txBody>
          <a:bodyPr>
            <a:normAutofit fontScale="70000" lnSpcReduction="20000"/>
          </a:bodyPr>
          <a:lstStyle/>
          <a:p>
            <a:r>
              <a:rPr lang="fr-FR" altLang="fr-FR"/>
              <a:t>L’exploitation du réseau et la maintenance des équipements concernent tous les éléments</a:t>
            </a:r>
          </a:p>
          <a:p>
            <a:pPr lvl="1"/>
            <a:r>
              <a:rPr lang="fr-FR" altLang="fr-FR"/>
              <a:t>L’OSS nécessite la connexion avec tous les éléments de l’infrastructure</a:t>
            </a:r>
          </a:p>
          <a:p>
            <a:pPr lvl="1"/>
            <a:endParaRPr lang="fr-FR" altLang="fr-FR"/>
          </a:p>
          <a:p>
            <a:r>
              <a:rPr lang="fr-FR" altLang="fr-FR"/>
              <a:t>L’aspect OSS n’est pas spécifique au GSM, ainsi le standard ne spécifie pas entièrement l’OSS </a:t>
            </a:r>
          </a:p>
          <a:p>
            <a:pPr lvl="1"/>
            <a:r>
              <a:rPr lang="fr-FR" altLang="fr-FR"/>
              <a:t>Une grande liberté est laissée aux opérateurs et aux équipementiers</a:t>
            </a:r>
          </a:p>
          <a:p>
            <a:pPr lvl="1"/>
            <a:endParaRPr lang="fr-FR" altLang="fr-FR"/>
          </a:p>
          <a:p>
            <a:r>
              <a:rPr lang="fr-FR" altLang="fr-FR"/>
              <a:t>Les éléments du OSS sont appelées “Operation &amp; Maintenance Centres” : </a:t>
            </a:r>
            <a:r>
              <a:rPr lang="fr-FR" altLang="fr-FR" b="1">
                <a:solidFill>
                  <a:srgbClr val="FF6600"/>
                </a:solidFill>
              </a:rPr>
              <a:t>OMC</a:t>
            </a:r>
            <a:r>
              <a:rPr lang="fr-FR" altLang="fr-FR"/>
              <a:t>s.</a:t>
            </a:r>
          </a:p>
          <a:p>
            <a:endParaRPr lang="fr-FR" altLang="fr-FR"/>
          </a:p>
        </p:txBody>
      </p:sp>
      <p:pic>
        <p:nvPicPr>
          <p:cNvPr id="297992" name="2 - OTC GSM Architecture508.WAV">
            <a:hlinkClick r:id="" action="ppaction://media"/>
            <a:extLst>
              <a:ext uri="{FF2B5EF4-FFF2-40B4-BE49-F238E27FC236}">
                <a16:creationId xmlns:a16="http://schemas.microsoft.com/office/drawing/2014/main" id="{D7A33B22-E02E-39EE-3A45-0A634D170D5B}"/>
              </a:ext>
            </a:extLst>
          </p:cNvPr>
          <p:cNvPicPr>
            <a:picLocks noRot="1" noChangeAspect="1" noChangeArrowheads="1"/>
          </p:cNvPicPr>
          <p:nvPr>
            <a:audioFile r:link="rId1"/>
          </p:nvPr>
        </p:nvPicPr>
        <p:blipFill>
          <a:blip r:embed="rId4">
            <a:extLst>
              <a:ext uri="{28A0092B-C50C-407E-A947-70E740481C1C}">
                <a14:useLocalDpi xmlns:a14="http://schemas.microsoft.com/office/drawing/2010/main" val="0"/>
              </a:ext>
            </a:extLst>
          </a:blip>
          <a:srcRect/>
          <a:stretch>
            <a:fillRect/>
          </a:stretch>
        </p:blipFill>
        <p:spPr bwMode="auto">
          <a:xfrm>
            <a:off x="10325100" y="65151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6869"/>
      </p:ext>
    </p:extLst>
  </p:cSld>
  <p:clrMapOvr>
    <a:masterClrMapping/>
  </p:clrMapOvr>
  <p:transition advTm="5200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9799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97992"/>
                </p:tgtEl>
              </p:cMediaNode>
            </p:audi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016BB1-BF06-0CEA-5B81-A84537BB988D}"/>
              </a:ext>
            </a:extLst>
          </p:cNvPr>
          <p:cNvSpPr>
            <a:spLocks noGrp="1"/>
          </p:cNvSpPr>
          <p:nvPr>
            <p:ph type="title"/>
          </p:nvPr>
        </p:nvSpPr>
        <p:spPr/>
        <p:txBody>
          <a:bodyPr/>
          <a:lstStyle/>
          <a:p>
            <a:endParaRPr lang="fr-FR"/>
          </a:p>
        </p:txBody>
      </p:sp>
      <p:sp>
        <p:nvSpPr>
          <p:cNvPr id="3" name="Espace réservé du texte 2">
            <a:extLst>
              <a:ext uri="{FF2B5EF4-FFF2-40B4-BE49-F238E27FC236}">
                <a16:creationId xmlns:a16="http://schemas.microsoft.com/office/drawing/2014/main" id="{3B6B3BAA-725F-89E2-6A88-EA5570BF23EB}"/>
              </a:ext>
            </a:extLst>
          </p:cNvPr>
          <p:cNvSpPr>
            <a:spLocks noGrp="1"/>
          </p:cNvSpPr>
          <p:nvPr>
            <p:ph type="body" idx="1"/>
          </p:nvPr>
        </p:nvSpPr>
        <p:spPr/>
        <p:txBody>
          <a:bodyPr/>
          <a:lstStyle/>
          <a:p>
            <a:endParaRPr lang="fr-FR"/>
          </a:p>
        </p:txBody>
      </p:sp>
      <p:pic>
        <p:nvPicPr>
          <p:cNvPr id="5" name="Image 4">
            <a:extLst>
              <a:ext uri="{FF2B5EF4-FFF2-40B4-BE49-F238E27FC236}">
                <a16:creationId xmlns:a16="http://schemas.microsoft.com/office/drawing/2014/main" id="{5BF7148B-51D8-006A-1711-A2C8333C6025}"/>
              </a:ext>
            </a:extLst>
          </p:cNvPr>
          <p:cNvPicPr>
            <a:picLocks noChangeAspect="1"/>
          </p:cNvPicPr>
          <p:nvPr/>
        </p:nvPicPr>
        <p:blipFill>
          <a:blip r:embed="rId2"/>
          <a:stretch>
            <a:fillRect/>
          </a:stretch>
        </p:blipFill>
        <p:spPr>
          <a:xfrm>
            <a:off x="2633662" y="1790700"/>
            <a:ext cx="6924675" cy="3276600"/>
          </a:xfrm>
          <a:prstGeom prst="rect">
            <a:avLst/>
          </a:prstGeom>
        </p:spPr>
      </p:pic>
    </p:spTree>
    <p:extLst>
      <p:ext uri="{BB962C8B-B14F-4D97-AF65-F5344CB8AC3E}">
        <p14:creationId xmlns:p14="http://schemas.microsoft.com/office/powerpoint/2010/main" val="39243642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BAA767-2202-6E56-3D6E-FF3863A96D56}"/>
              </a:ext>
            </a:extLst>
          </p:cNvPr>
          <p:cNvSpPr>
            <a:spLocks noGrp="1"/>
          </p:cNvSpPr>
          <p:nvPr>
            <p:ph type="title"/>
          </p:nvPr>
        </p:nvSpPr>
        <p:spPr/>
        <p:txBody>
          <a:bodyPr/>
          <a:lstStyle/>
          <a:p>
            <a:endParaRPr lang="fr-FR"/>
          </a:p>
        </p:txBody>
      </p:sp>
      <p:sp>
        <p:nvSpPr>
          <p:cNvPr id="3" name="Espace réservé du texte 2">
            <a:extLst>
              <a:ext uri="{FF2B5EF4-FFF2-40B4-BE49-F238E27FC236}">
                <a16:creationId xmlns:a16="http://schemas.microsoft.com/office/drawing/2014/main" id="{A9F7BB77-7AE9-85DA-2673-C19F69B3C225}"/>
              </a:ext>
            </a:extLst>
          </p:cNvPr>
          <p:cNvSpPr>
            <a:spLocks noGrp="1"/>
          </p:cNvSpPr>
          <p:nvPr>
            <p:ph type="body" idx="1"/>
          </p:nvPr>
        </p:nvSpPr>
        <p:spPr/>
        <p:txBody>
          <a:bodyPr/>
          <a:lstStyle/>
          <a:p>
            <a:endParaRPr lang="fr-FR"/>
          </a:p>
        </p:txBody>
      </p:sp>
      <p:pic>
        <p:nvPicPr>
          <p:cNvPr id="5" name="Image 4">
            <a:extLst>
              <a:ext uri="{FF2B5EF4-FFF2-40B4-BE49-F238E27FC236}">
                <a16:creationId xmlns:a16="http://schemas.microsoft.com/office/drawing/2014/main" id="{71ECC076-ADA6-3D46-E541-5BB8753809F5}"/>
              </a:ext>
            </a:extLst>
          </p:cNvPr>
          <p:cNvPicPr>
            <a:picLocks noChangeAspect="1"/>
          </p:cNvPicPr>
          <p:nvPr/>
        </p:nvPicPr>
        <p:blipFill>
          <a:blip r:embed="rId2"/>
          <a:stretch>
            <a:fillRect/>
          </a:stretch>
        </p:blipFill>
        <p:spPr>
          <a:xfrm>
            <a:off x="1950396" y="2243648"/>
            <a:ext cx="6143625" cy="3695700"/>
          </a:xfrm>
          <a:prstGeom prst="rect">
            <a:avLst/>
          </a:prstGeom>
        </p:spPr>
      </p:pic>
    </p:spTree>
    <p:extLst>
      <p:ext uri="{BB962C8B-B14F-4D97-AF65-F5344CB8AC3E}">
        <p14:creationId xmlns:p14="http://schemas.microsoft.com/office/powerpoint/2010/main" val="11711197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2D7A31-FDE4-CD78-C16A-19647F80D118}"/>
              </a:ext>
            </a:extLst>
          </p:cNvPr>
          <p:cNvSpPr>
            <a:spLocks noGrp="1"/>
          </p:cNvSpPr>
          <p:nvPr>
            <p:ph type="title"/>
          </p:nvPr>
        </p:nvSpPr>
        <p:spPr/>
        <p:txBody>
          <a:bodyPr/>
          <a:lstStyle/>
          <a:p>
            <a:endParaRPr lang="fr-FR"/>
          </a:p>
        </p:txBody>
      </p:sp>
      <p:pic>
        <p:nvPicPr>
          <p:cNvPr id="5" name="Image 4">
            <a:extLst>
              <a:ext uri="{FF2B5EF4-FFF2-40B4-BE49-F238E27FC236}">
                <a16:creationId xmlns:a16="http://schemas.microsoft.com/office/drawing/2014/main" id="{4681E8AC-DC26-FC3C-E783-625C3A36DCE4}"/>
              </a:ext>
            </a:extLst>
          </p:cNvPr>
          <p:cNvPicPr>
            <a:picLocks noChangeAspect="1"/>
          </p:cNvPicPr>
          <p:nvPr/>
        </p:nvPicPr>
        <p:blipFill>
          <a:blip r:embed="rId2"/>
          <a:stretch>
            <a:fillRect/>
          </a:stretch>
        </p:blipFill>
        <p:spPr>
          <a:xfrm>
            <a:off x="1524830" y="1629736"/>
            <a:ext cx="6105525" cy="3162300"/>
          </a:xfrm>
          <a:prstGeom prst="rect">
            <a:avLst/>
          </a:prstGeom>
        </p:spPr>
      </p:pic>
    </p:spTree>
    <p:extLst>
      <p:ext uri="{BB962C8B-B14F-4D97-AF65-F5344CB8AC3E}">
        <p14:creationId xmlns:p14="http://schemas.microsoft.com/office/powerpoint/2010/main" val="20030029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5B326A-AF36-0144-B795-58B07E934EF5}"/>
              </a:ext>
            </a:extLst>
          </p:cNvPr>
          <p:cNvSpPr>
            <a:spLocks noGrp="1"/>
          </p:cNvSpPr>
          <p:nvPr>
            <p:ph type="title"/>
          </p:nvPr>
        </p:nvSpPr>
        <p:spPr/>
        <p:txBody>
          <a:bodyPr/>
          <a:lstStyle/>
          <a:p>
            <a:endParaRPr lang="fr-FR"/>
          </a:p>
        </p:txBody>
      </p:sp>
      <p:pic>
        <p:nvPicPr>
          <p:cNvPr id="5" name="Image 4">
            <a:extLst>
              <a:ext uri="{FF2B5EF4-FFF2-40B4-BE49-F238E27FC236}">
                <a16:creationId xmlns:a16="http://schemas.microsoft.com/office/drawing/2014/main" id="{2C0AA9AE-8D4A-B75B-4F98-C0FC5455852A}"/>
              </a:ext>
            </a:extLst>
          </p:cNvPr>
          <p:cNvPicPr>
            <a:picLocks noChangeAspect="1"/>
          </p:cNvPicPr>
          <p:nvPr/>
        </p:nvPicPr>
        <p:blipFill>
          <a:blip r:embed="rId2"/>
          <a:stretch>
            <a:fillRect/>
          </a:stretch>
        </p:blipFill>
        <p:spPr>
          <a:xfrm>
            <a:off x="1767568" y="1105624"/>
            <a:ext cx="6163452" cy="3146898"/>
          </a:xfrm>
          <a:prstGeom prst="rect">
            <a:avLst/>
          </a:prstGeom>
        </p:spPr>
      </p:pic>
      <p:pic>
        <p:nvPicPr>
          <p:cNvPr id="7" name="Image 6">
            <a:extLst>
              <a:ext uri="{FF2B5EF4-FFF2-40B4-BE49-F238E27FC236}">
                <a16:creationId xmlns:a16="http://schemas.microsoft.com/office/drawing/2014/main" id="{EB54ADA1-170A-6347-7DAF-5CE0610395A1}"/>
              </a:ext>
            </a:extLst>
          </p:cNvPr>
          <p:cNvPicPr>
            <a:picLocks noChangeAspect="1"/>
          </p:cNvPicPr>
          <p:nvPr/>
        </p:nvPicPr>
        <p:blipFill>
          <a:blip r:embed="rId3"/>
          <a:stretch>
            <a:fillRect/>
          </a:stretch>
        </p:blipFill>
        <p:spPr>
          <a:xfrm>
            <a:off x="1515642" y="3886535"/>
            <a:ext cx="7637689" cy="2823021"/>
          </a:xfrm>
          <a:prstGeom prst="rect">
            <a:avLst/>
          </a:prstGeom>
        </p:spPr>
      </p:pic>
    </p:spTree>
    <p:extLst>
      <p:ext uri="{BB962C8B-B14F-4D97-AF65-F5344CB8AC3E}">
        <p14:creationId xmlns:p14="http://schemas.microsoft.com/office/powerpoint/2010/main" val="37334507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68D150-58B0-11B8-E1E0-7702C0977AA4}"/>
              </a:ext>
            </a:extLst>
          </p:cNvPr>
          <p:cNvSpPr>
            <a:spLocks noGrp="1"/>
          </p:cNvSpPr>
          <p:nvPr>
            <p:ph type="title"/>
          </p:nvPr>
        </p:nvSpPr>
        <p:spPr/>
        <p:txBody>
          <a:bodyPr/>
          <a:lstStyle/>
          <a:p>
            <a:r>
              <a:rPr lang="fr-FR" dirty="0"/>
              <a:t>5G</a:t>
            </a:r>
          </a:p>
        </p:txBody>
      </p:sp>
      <p:sp>
        <p:nvSpPr>
          <p:cNvPr id="3" name="Espace réservé du texte 2">
            <a:extLst>
              <a:ext uri="{FF2B5EF4-FFF2-40B4-BE49-F238E27FC236}">
                <a16:creationId xmlns:a16="http://schemas.microsoft.com/office/drawing/2014/main" id="{506D98BC-F297-54AB-9C67-71084B30DFE3}"/>
              </a:ext>
            </a:extLst>
          </p:cNvPr>
          <p:cNvSpPr>
            <a:spLocks noGrp="1"/>
          </p:cNvSpPr>
          <p:nvPr>
            <p:ph type="body" idx="1"/>
          </p:nvPr>
        </p:nvSpPr>
        <p:spPr>
          <a:xfrm>
            <a:off x="2292775" y="2243648"/>
            <a:ext cx="7677727" cy="4154984"/>
          </a:xfrm>
        </p:spPr>
        <p:txBody>
          <a:bodyPr>
            <a:normAutofit fontScale="62500" lnSpcReduction="20000"/>
          </a:bodyPr>
          <a:lstStyle/>
          <a:p>
            <a:r>
              <a:rPr lang="fr-FR" dirty="0"/>
              <a:t>Faible latence : URLLC</a:t>
            </a:r>
          </a:p>
          <a:p>
            <a:r>
              <a:rPr lang="fr-FR" dirty="0"/>
              <a:t>Faible </a:t>
            </a:r>
            <a:r>
              <a:rPr lang="fr-FR" dirty="0" err="1"/>
              <a:t>consomation</a:t>
            </a:r>
            <a:r>
              <a:rPr lang="fr-FR" dirty="0"/>
              <a:t> </a:t>
            </a:r>
            <a:r>
              <a:rPr lang="fr-FR" dirty="0" err="1"/>
              <a:t>d’energie</a:t>
            </a:r>
            <a:endParaRPr lang="fr-FR" dirty="0"/>
          </a:p>
          <a:p>
            <a:r>
              <a:rPr lang="fr-FR" dirty="0"/>
              <a:t>Objet </a:t>
            </a:r>
            <a:r>
              <a:rPr lang="fr-FR" dirty="0" err="1"/>
              <a:t>conecté</a:t>
            </a:r>
            <a:endParaRPr lang="fr-FR" dirty="0"/>
          </a:p>
          <a:p>
            <a:r>
              <a:rPr lang="fr-FR" dirty="0"/>
              <a:t>Très haut </a:t>
            </a:r>
            <a:r>
              <a:rPr lang="fr-FR" dirty="0" err="1"/>
              <a:t>debit</a:t>
            </a:r>
            <a:r>
              <a:rPr lang="fr-FR" dirty="0"/>
              <a:t> nécessaire à certaines applis de 1GB à 20 </a:t>
            </a:r>
            <a:r>
              <a:rPr lang="fr-FR" dirty="0" err="1"/>
              <a:t>GBt</a:t>
            </a:r>
            <a:endParaRPr lang="fr-FR" dirty="0"/>
          </a:p>
          <a:p>
            <a:endParaRPr lang="fr-FR" dirty="0"/>
          </a:p>
          <a:p>
            <a:r>
              <a:rPr lang="fr-FR" dirty="0"/>
              <a:t>Terminal 5G NSA</a:t>
            </a:r>
          </a:p>
          <a:p>
            <a:r>
              <a:rPr lang="fr-FR" dirty="0"/>
              <a:t>Se comporte comme un terminal 4G, utilise les mêmes fréquences et </a:t>
            </a:r>
            <a:r>
              <a:rPr lang="fr-FR" dirty="0" err="1"/>
              <a:t>equipement</a:t>
            </a:r>
            <a:r>
              <a:rPr lang="fr-FR" dirty="0"/>
              <a:t> LTE </a:t>
            </a:r>
          </a:p>
          <a:p>
            <a:endParaRPr lang="fr-FR" dirty="0"/>
          </a:p>
          <a:p>
            <a:r>
              <a:rPr lang="fr-FR" dirty="0"/>
              <a:t>Plus de </a:t>
            </a:r>
            <a:r>
              <a:rPr lang="fr-FR" dirty="0" err="1"/>
              <a:t>debit</a:t>
            </a:r>
            <a:r>
              <a:rPr lang="fr-FR" dirty="0"/>
              <a:t> dans la DATA avec la 5G</a:t>
            </a:r>
          </a:p>
          <a:p>
            <a:r>
              <a:rPr lang="fr-FR" dirty="0" err="1"/>
              <a:t>Abonement</a:t>
            </a:r>
            <a:r>
              <a:rPr lang="fr-FR" dirty="0"/>
              <a:t> compatible</a:t>
            </a:r>
          </a:p>
          <a:p>
            <a:r>
              <a:rPr lang="fr-FR" dirty="0"/>
              <a:t>SIM compatible</a:t>
            </a:r>
          </a:p>
          <a:p>
            <a:r>
              <a:rPr lang="fr-FR" dirty="0"/>
              <a:t>Appareil </a:t>
            </a:r>
            <a:r>
              <a:rPr lang="fr-FR" dirty="0" err="1"/>
              <a:t>receveant</a:t>
            </a:r>
            <a:r>
              <a:rPr lang="fr-FR" dirty="0"/>
              <a:t> les </a:t>
            </a:r>
            <a:r>
              <a:rPr lang="fr-FR" dirty="0" err="1"/>
              <a:t>freq</a:t>
            </a:r>
            <a:r>
              <a:rPr lang="fr-FR" dirty="0"/>
              <a:t> 5G 26Gz 35GHz</a:t>
            </a:r>
          </a:p>
          <a:p>
            <a:endParaRPr lang="fr-FR" dirty="0"/>
          </a:p>
          <a:p>
            <a:endParaRPr lang="fr-FR" dirty="0"/>
          </a:p>
        </p:txBody>
      </p:sp>
    </p:spTree>
    <p:extLst>
      <p:ext uri="{BB962C8B-B14F-4D97-AF65-F5344CB8AC3E}">
        <p14:creationId xmlns:p14="http://schemas.microsoft.com/office/powerpoint/2010/main" val="40454256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E76C53-3FAE-A6AC-6438-F6D4C04308CF}"/>
              </a:ext>
            </a:extLst>
          </p:cNvPr>
          <p:cNvSpPr>
            <a:spLocks noGrp="1"/>
          </p:cNvSpPr>
          <p:nvPr>
            <p:ph type="title"/>
          </p:nvPr>
        </p:nvSpPr>
        <p:spPr/>
        <p:txBody>
          <a:bodyPr/>
          <a:lstStyle/>
          <a:p>
            <a:endParaRPr lang="fr-FR"/>
          </a:p>
        </p:txBody>
      </p:sp>
      <p:sp>
        <p:nvSpPr>
          <p:cNvPr id="3" name="Espace réservé du texte 2">
            <a:extLst>
              <a:ext uri="{FF2B5EF4-FFF2-40B4-BE49-F238E27FC236}">
                <a16:creationId xmlns:a16="http://schemas.microsoft.com/office/drawing/2014/main" id="{50C83B7E-8D9E-58C9-9C50-47567AA9EC29}"/>
              </a:ext>
            </a:extLst>
          </p:cNvPr>
          <p:cNvSpPr>
            <a:spLocks noGrp="1"/>
          </p:cNvSpPr>
          <p:nvPr>
            <p:ph type="body" idx="1"/>
          </p:nvPr>
        </p:nvSpPr>
        <p:spPr>
          <a:xfrm>
            <a:off x="2292775" y="2243648"/>
            <a:ext cx="7677727" cy="3046988"/>
          </a:xfrm>
        </p:spPr>
        <p:txBody>
          <a:bodyPr>
            <a:normAutofit fontScale="70000" lnSpcReduction="20000"/>
          </a:bodyPr>
          <a:lstStyle/>
          <a:p>
            <a:pPr marL="285750" indent="-285750" algn="l" fontAlgn="base">
              <a:buFont typeface="Arial" panose="020B0604020202020204" pitchFamily="34" charset="0"/>
              <a:buChar char="•"/>
            </a:pPr>
            <a:r>
              <a:rPr lang="fr-FR" b="0" i="0" dirty="0">
                <a:solidFill>
                  <a:srgbClr val="373737"/>
                </a:solidFill>
                <a:effectLst/>
                <a:latin typeface="Helvetica Neue"/>
              </a:rPr>
              <a:t>L’accès radio 5G est constitué de stations de base de nouvelle génération qui forment le nœud de connexion des mobiles avec le cœur réseau 5G (5GC)</a:t>
            </a:r>
          </a:p>
          <a:p>
            <a:pPr marL="285750" indent="-285750" algn="l" fontAlgn="base">
              <a:buFont typeface="Arial" panose="020B0604020202020204" pitchFamily="34" charset="0"/>
              <a:buChar char="•"/>
            </a:pPr>
            <a:endParaRPr lang="fr-FR" b="0" i="0" dirty="0">
              <a:solidFill>
                <a:srgbClr val="373737"/>
              </a:solidFill>
              <a:effectLst/>
              <a:latin typeface="Helvetica Neue"/>
            </a:endParaRPr>
          </a:p>
          <a:p>
            <a:pPr marL="285750" indent="-285750" algn="l" fontAlgn="base">
              <a:buFont typeface="Arial" panose="020B0604020202020204" pitchFamily="34" charset="0"/>
              <a:buChar char="•"/>
            </a:pPr>
            <a:r>
              <a:rPr lang="fr-FR" b="0" i="0" dirty="0">
                <a:solidFill>
                  <a:srgbClr val="373737"/>
                </a:solidFill>
                <a:effectLst/>
                <a:latin typeface="Helvetica Neue"/>
              </a:rPr>
              <a:t>Les mobiles UE communiquent avec les stations de base soient par un lien radio 5G, soit par un lien radio 4G. Si la communication est en 5G, la station de base se nomme </a:t>
            </a:r>
            <a:r>
              <a:rPr lang="fr-FR" b="0" i="0" dirty="0" err="1">
                <a:solidFill>
                  <a:srgbClr val="373737"/>
                </a:solidFill>
                <a:effectLst/>
                <a:latin typeface="Helvetica Neue"/>
              </a:rPr>
              <a:t>gNB</a:t>
            </a:r>
            <a:r>
              <a:rPr lang="fr-FR" b="0" i="0" dirty="0">
                <a:solidFill>
                  <a:srgbClr val="373737"/>
                </a:solidFill>
                <a:effectLst/>
                <a:latin typeface="Helvetica Neue"/>
              </a:rPr>
              <a:t> (</a:t>
            </a:r>
            <a:r>
              <a:rPr lang="fr-FR" b="0" i="0" dirty="0" err="1">
                <a:solidFill>
                  <a:srgbClr val="373737"/>
                </a:solidFill>
                <a:effectLst/>
                <a:latin typeface="Helvetica Neue"/>
              </a:rPr>
              <a:t>next</a:t>
            </a:r>
            <a:r>
              <a:rPr lang="fr-FR" b="0" i="0" dirty="0">
                <a:solidFill>
                  <a:srgbClr val="373737"/>
                </a:solidFill>
                <a:effectLst/>
                <a:latin typeface="Helvetica Neue"/>
              </a:rPr>
              <a:t> </a:t>
            </a:r>
            <a:r>
              <a:rPr lang="fr-FR" b="0" i="0" dirty="0" err="1">
                <a:solidFill>
                  <a:srgbClr val="373737"/>
                </a:solidFill>
                <a:effectLst/>
                <a:latin typeface="Helvetica Neue"/>
              </a:rPr>
              <a:t>Generation</a:t>
            </a:r>
            <a:r>
              <a:rPr lang="fr-FR" b="0" i="0" dirty="0">
                <a:solidFill>
                  <a:srgbClr val="373737"/>
                </a:solidFill>
                <a:effectLst/>
                <a:latin typeface="Helvetica Neue"/>
              </a:rPr>
              <a:t> Node Base Station), si la communication est en 4G, la station de base est une station de base 4G </a:t>
            </a:r>
            <a:r>
              <a:rPr lang="fr-FR" b="0" i="0" dirty="0" err="1">
                <a:solidFill>
                  <a:srgbClr val="373737"/>
                </a:solidFill>
                <a:effectLst/>
                <a:latin typeface="Helvetica Neue"/>
              </a:rPr>
              <a:t>eNB</a:t>
            </a:r>
            <a:r>
              <a:rPr lang="fr-FR" b="0" i="0" dirty="0">
                <a:solidFill>
                  <a:srgbClr val="373737"/>
                </a:solidFill>
                <a:effectLst/>
                <a:latin typeface="Helvetica Neue"/>
              </a:rPr>
              <a:t> évoluée pour s’interconnecter avec le cœur réseau 5G. La station de base se nomme </a:t>
            </a:r>
            <a:r>
              <a:rPr lang="fr-FR" b="0" i="0" dirty="0" err="1">
                <a:solidFill>
                  <a:srgbClr val="373737"/>
                </a:solidFill>
                <a:effectLst/>
                <a:latin typeface="Helvetica Neue"/>
              </a:rPr>
              <a:t>ng-eNb</a:t>
            </a:r>
            <a:r>
              <a:rPr lang="fr-FR" b="0" i="0" dirty="0">
                <a:solidFill>
                  <a:srgbClr val="373737"/>
                </a:solidFill>
                <a:effectLst/>
                <a:latin typeface="Helvetica Neue"/>
              </a:rPr>
              <a:t> (Next </a:t>
            </a:r>
            <a:r>
              <a:rPr lang="fr-FR" b="0" i="0" dirty="0" err="1">
                <a:solidFill>
                  <a:srgbClr val="373737"/>
                </a:solidFill>
                <a:effectLst/>
                <a:latin typeface="Helvetica Neue"/>
              </a:rPr>
              <a:t>Generation</a:t>
            </a:r>
            <a:r>
              <a:rPr lang="fr-FR" b="0" i="0" dirty="0">
                <a:solidFill>
                  <a:srgbClr val="373737"/>
                </a:solidFill>
                <a:effectLst/>
                <a:latin typeface="Helvetica Neue"/>
              </a:rPr>
              <a:t> </a:t>
            </a:r>
            <a:r>
              <a:rPr lang="fr-FR" b="0" i="0" dirty="0" err="1">
                <a:solidFill>
                  <a:srgbClr val="373737"/>
                </a:solidFill>
                <a:effectLst/>
                <a:latin typeface="Helvetica Neue"/>
              </a:rPr>
              <a:t>eNb</a:t>
            </a:r>
            <a:r>
              <a:rPr lang="fr-FR" b="0" i="0" dirty="0">
                <a:solidFill>
                  <a:srgbClr val="373737"/>
                </a:solidFill>
                <a:effectLst/>
                <a:latin typeface="Helvetica Neue"/>
              </a:rPr>
              <a:t>).</a:t>
            </a:r>
          </a:p>
          <a:p>
            <a:endParaRPr lang="fr-FR" dirty="0"/>
          </a:p>
        </p:txBody>
      </p:sp>
    </p:spTree>
    <p:extLst>
      <p:ext uri="{BB962C8B-B14F-4D97-AF65-F5344CB8AC3E}">
        <p14:creationId xmlns:p14="http://schemas.microsoft.com/office/powerpoint/2010/main" val="39470321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41EB09-C18C-13B9-2669-64C10BE9AD96}"/>
              </a:ext>
            </a:extLst>
          </p:cNvPr>
          <p:cNvSpPr>
            <a:spLocks noGrp="1"/>
          </p:cNvSpPr>
          <p:nvPr>
            <p:ph type="title"/>
          </p:nvPr>
        </p:nvSpPr>
        <p:spPr>
          <a:xfrm>
            <a:off x="371094" y="1161288"/>
            <a:ext cx="3438144" cy="1239012"/>
          </a:xfrm>
        </p:spPr>
        <p:txBody>
          <a:bodyPr anchor="ctr">
            <a:normAutofit/>
          </a:bodyPr>
          <a:lstStyle/>
          <a:p>
            <a:endParaRPr lang="fr-FR" sz="2800" dirty="0"/>
          </a:p>
        </p:txBody>
      </p:sp>
      <p:sp>
        <p:nvSpPr>
          <p:cNvPr id="3" name="Espace réservé du texte 2">
            <a:extLst>
              <a:ext uri="{FF2B5EF4-FFF2-40B4-BE49-F238E27FC236}">
                <a16:creationId xmlns:a16="http://schemas.microsoft.com/office/drawing/2014/main" id="{25F1B235-83BB-A835-DACB-A40655AA553E}"/>
              </a:ext>
            </a:extLst>
          </p:cNvPr>
          <p:cNvSpPr>
            <a:spLocks noGrp="1"/>
          </p:cNvSpPr>
          <p:nvPr>
            <p:ph type="body" idx="1"/>
          </p:nvPr>
        </p:nvSpPr>
        <p:spPr>
          <a:xfrm>
            <a:off x="371094" y="2718054"/>
            <a:ext cx="3438906" cy="3207258"/>
          </a:xfrm>
        </p:spPr>
        <p:txBody>
          <a:bodyPr anchor="t">
            <a:normAutofit/>
          </a:bodyPr>
          <a:lstStyle/>
          <a:p>
            <a:endParaRPr lang="fr-FR" sz="1700" dirty="0"/>
          </a:p>
        </p:txBody>
      </p:sp>
      <p:pic>
        <p:nvPicPr>
          <p:cNvPr id="5" name="Image 4">
            <a:extLst>
              <a:ext uri="{FF2B5EF4-FFF2-40B4-BE49-F238E27FC236}">
                <a16:creationId xmlns:a16="http://schemas.microsoft.com/office/drawing/2014/main" id="{8C192F78-A52C-DF42-D8DB-18B7956E267F}"/>
              </a:ext>
            </a:extLst>
          </p:cNvPr>
          <p:cNvPicPr>
            <a:picLocks noChangeAspect="1"/>
          </p:cNvPicPr>
          <p:nvPr/>
        </p:nvPicPr>
        <p:blipFill>
          <a:blip r:embed="rId2"/>
          <a:stretch>
            <a:fillRect/>
          </a:stretch>
        </p:blipFill>
        <p:spPr>
          <a:xfrm>
            <a:off x="4134683" y="541176"/>
            <a:ext cx="7688509" cy="5343514"/>
          </a:xfrm>
          <a:prstGeom prst="rect">
            <a:avLst/>
          </a:prstGeom>
        </p:spPr>
      </p:pic>
      <p:pic>
        <p:nvPicPr>
          <p:cNvPr id="7" name="Image 6">
            <a:extLst>
              <a:ext uri="{FF2B5EF4-FFF2-40B4-BE49-F238E27FC236}">
                <a16:creationId xmlns:a16="http://schemas.microsoft.com/office/drawing/2014/main" id="{EBA09690-99DB-0B6D-1B79-6137B2FCFA74}"/>
              </a:ext>
            </a:extLst>
          </p:cNvPr>
          <p:cNvPicPr>
            <a:picLocks noChangeAspect="1"/>
          </p:cNvPicPr>
          <p:nvPr/>
        </p:nvPicPr>
        <p:blipFill>
          <a:blip r:embed="rId3"/>
          <a:stretch>
            <a:fillRect/>
          </a:stretch>
        </p:blipFill>
        <p:spPr>
          <a:xfrm>
            <a:off x="491910" y="5925312"/>
            <a:ext cx="10833797" cy="653903"/>
          </a:xfrm>
          <a:prstGeom prst="rect">
            <a:avLst/>
          </a:prstGeom>
        </p:spPr>
      </p:pic>
    </p:spTree>
    <p:extLst>
      <p:ext uri="{BB962C8B-B14F-4D97-AF65-F5344CB8AC3E}">
        <p14:creationId xmlns:p14="http://schemas.microsoft.com/office/powerpoint/2010/main" val="4748666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5CE0E10D-E6DA-8EBE-8C9A-315E02652B2F}"/>
              </a:ext>
            </a:extLst>
          </p:cNvPr>
          <p:cNvPicPr>
            <a:picLocks noChangeAspect="1"/>
          </p:cNvPicPr>
          <p:nvPr/>
        </p:nvPicPr>
        <p:blipFill rotWithShape="1">
          <a:blip r:embed="rId2"/>
          <a:srcRect b="1765"/>
          <a:stretch/>
        </p:blipFill>
        <p:spPr>
          <a:xfrm>
            <a:off x="20" y="1282"/>
            <a:ext cx="12191980" cy="6856718"/>
          </a:xfrm>
          <a:prstGeom prst="rect">
            <a:avLst/>
          </a:prstGeom>
        </p:spPr>
      </p:pic>
    </p:spTree>
    <p:extLst>
      <p:ext uri="{BB962C8B-B14F-4D97-AF65-F5344CB8AC3E}">
        <p14:creationId xmlns:p14="http://schemas.microsoft.com/office/powerpoint/2010/main" val="20346421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texte, capture d’écran, cercle, Police&#10;&#10;Description générée automatiquement">
            <a:extLst>
              <a:ext uri="{FF2B5EF4-FFF2-40B4-BE49-F238E27FC236}">
                <a16:creationId xmlns:a16="http://schemas.microsoft.com/office/drawing/2014/main" id="{40FA6FFB-B8F0-F964-AAFC-4FF2469F485A}"/>
              </a:ext>
            </a:extLst>
          </p:cNvPr>
          <p:cNvPicPr>
            <a:picLocks noChangeAspect="1"/>
          </p:cNvPicPr>
          <p:nvPr/>
        </p:nvPicPr>
        <p:blipFill>
          <a:blip r:embed="rId2"/>
          <a:stretch>
            <a:fillRect/>
          </a:stretch>
        </p:blipFill>
        <p:spPr>
          <a:xfrm>
            <a:off x="1585014" y="643466"/>
            <a:ext cx="9021972" cy="5571067"/>
          </a:xfrm>
          <a:prstGeom prst="rect">
            <a:avLst/>
          </a:prstGeom>
        </p:spPr>
      </p:pic>
    </p:spTree>
    <p:extLst>
      <p:ext uri="{BB962C8B-B14F-4D97-AF65-F5344CB8AC3E}">
        <p14:creationId xmlns:p14="http://schemas.microsoft.com/office/powerpoint/2010/main" val="21421657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C5690C49-CA54-E2D7-5E8A-A1EBA063BAA3}"/>
              </a:ext>
            </a:extLst>
          </p:cNvPr>
          <p:cNvPicPr>
            <a:picLocks noChangeAspect="1"/>
          </p:cNvPicPr>
          <p:nvPr/>
        </p:nvPicPr>
        <p:blipFill>
          <a:blip r:embed="rId2"/>
          <a:stretch>
            <a:fillRect/>
          </a:stretch>
        </p:blipFill>
        <p:spPr>
          <a:xfrm>
            <a:off x="864950" y="643466"/>
            <a:ext cx="10462099" cy="5571067"/>
          </a:xfrm>
          <a:prstGeom prst="rect">
            <a:avLst/>
          </a:prstGeom>
        </p:spPr>
      </p:pic>
    </p:spTree>
    <p:extLst>
      <p:ext uri="{BB962C8B-B14F-4D97-AF65-F5344CB8AC3E}">
        <p14:creationId xmlns:p14="http://schemas.microsoft.com/office/powerpoint/2010/main" val="2090519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3">
            <a:extLst>
              <a:ext uri="{FF2B5EF4-FFF2-40B4-BE49-F238E27FC236}">
                <a16:creationId xmlns:a16="http://schemas.microsoft.com/office/drawing/2014/main" id="{DFFDDA84-964E-66BA-1DC1-9EECE5E32E21}"/>
              </a:ext>
            </a:extLst>
          </p:cNvPr>
          <p:cNvSpPr>
            <a:spLocks noGrp="1"/>
          </p:cNvSpPr>
          <p:nvPr>
            <p:ph type="sldNum" sz="quarter" idx="10"/>
          </p:nvPr>
        </p:nvSpPr>
        <p:spPr bwMode="auto">
          <a:xfrm>
            <a:off x="6781800" y="6477000"/>
            <a:ext cx="2209800" cy="3810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GB"/>
            </a:defPPr>
            <a:lvl1pPr algn="r" rtl="0" eaLnBrk="0" fontAlgn="base" hangingPunct="0">
              <a:spcBef>
                <a:spcPct val="0"/>
              </a:spcBef>
              <a:spcAft>
                <a:spcPct val="0"/>
              </a:spcAft>
              <a:defRPr sz="1400" kern="1200" smtClean="0">
                <a:solidFill>
                  <a:schemeClr val="tx1"/>
                </a:solidFill>
                <a:latin typeface="+mn-lt"/>
                <a:ea typeface="+mn-ea"/>
                <a:cs typeface="+mn-cs"/>
              </a:defRPr>
            </a:lvl1pPr>
            <a:lvl2pPr marL="457200" algn="l" rtl="0" eaLnBrk="0" fontAlgn="base" hangingPunct="0">
              <a:spcBef>
                <a:spcPct val="0"/>
              </a:spcBef>
              <a:spcAft>
                <a:spcPct val="0"/>
              </a:spcAft>
              <a:defRPr sz="1200" kern="1200">
                <a:solidFill>
                  <a:schemeClr val="tx1"/>
                </a:solidFill>
                <a:latin typeface="Helvetica 55 Roman" pitchFamily="34" charset="0"/>
                <a:ea typeface="+mn-ea"/>
                <a:cs typeface="+mn-cs"/>
              </a:defRPr>
            </a:lvl2pPr>
            <a:lvl3pPr marL="914400" algn="l" rtl="0" eaLnBrk="0" fontAlgn="base" hangingPunct="0">
              <a:spcBef>
                <a:spcPct val="0"/>
              </a:spcBef>
              <a:spcAft>
                <a:spcPct val="0"/>
              </a:spcAft>
              <a:defRPr sz="1200" kern="1200">
                <a:solidFill>
                  <a:schemeClr val="tx1"/>
                </a:solidFill>
                <a:latin typeface="Helvetica 55 Roman" pitchFamily="34" charset="0"/>
                <a:ea typeface="+mn-ea"/>
                <a:cs typeface="+mn-cs"/>
              </a:defRPr>
            </a:lvl3pPr>
            <a:lvl4pPr marL="1371600" algn="l" rtl="0" eaLnBrk="0" fontAlgn="base" hangingPunct="0">
              <a:spcBef>
                <a:spcPct val="0"/>
              </a:spcBef>
              <a:spcAft>
                <a:spcPct val="0"/>
              </a:spcAft>
              <a:defRPr sz="1200" kern="1200">
                <a:solidFill>
                  <a:schemeClr val="tx1"/>
                </a:solidFill>
                <a:latin typeface="Helvetica 55 Roman" pitchFamily="34" charset="0"/>
                <a:ea typeface="+mn-ea"/>
                <a:cs typeface="+mn-cs"/>
              </a:defRPr>
            </a:lvl4pPr>
            <a:lvl5pPr marL="1828800" algn="l" rtl="0" eaLnBrk="0" fontAlgn="base" hangingPunct="0">
              <a:spcBef>
                <a:spcPct val="0"/>
              </a:spcBef>
              <a:spcAft>
                <a:spcPct val="0"/>
              </a:spcAft>
              <a:defRPr sz="1200" kern="1200">
                <a:solidFill>
                  <a:schemeClr val="tx1"/>
                </a:solidFill>
                <a:latin typeface="Helvetica 55 Roman" pitchFamily="34" charset="0"/>
                <a:ea typeface="+mn-ea"/>
                <a:cs typeface="+mn-cs"/>
              </a:defRPr>
            </a:lvl5pPr>
            <a:lvl6pPr marL="2286000" algn="l" defTabSz="914400" rtl="0" eaLnBrk="1" latinLnBrk="0" hangingPunct="1">
              <a:defRPr sz="1200" kern="1200">
                <a:solidFill>
                  <a:schemeClr val="tx1"/>
                </a:solidFill>
                <a:latin typeface="Helvetica 55 Roman" pitchFamily="34" charset="0"/>
                <a:ea typeface="+mn-ea"/>
                <a:cs typeface="+mn-cs"/>
              </a:defRPr>
            </a:lvl6pPr>
            <a:lvl7pPr marL="2743200" algn="l" defTabSz="914400" rtl="0" eaLnBrk="1" latinLnBrk="0" hangingPunct="1">
              <a:defRPr sz="1200" kern="1200">
                <a:solidFill>
                  <a:schemeClr val="tx1"/>
                </a:solidFill>
                <a:latin typeface="Helvetica 55 Roman" pitchFamily="34" charset="0"/>
                <a:ea typeface="+mn-ea"/>
                <a:cs typeface="+mn-cs"/>
              </a:defRPr>
            </a:lvl7pPr>
            <a:lvl8pPr marL="3200400" algn="l" defTabSz="914400" rtl="0" eaLnBrk="1" latinLnBrk="0" hangingPunct="1">
              <a:defRPr sz="1200" kern="1200">
                <a:solidFill>
                  <a:schemeClr val="tx1"/>
                </a:solidFill>
                <a:latin typeface="Helvetica 55 Roman" pitchFamily="34" charset="0"/>
                <a:ea typeface="+mn-ea"/>
                <a:cs typeface="+mn-cs"/>
              </a:defRPr>
            </a:lvl8pPr>
            <a:lvl9pPr marL="3657600" algn="l" defTabSz="914400" rtl="0" eaLnBrk="1" latinLnBrk="0" hangingPunct="1">
              <a:defRPr sz="1200" kern="1200">
                <a:solidFill>
                  <a:schemeClr val="tx1"/>
                </a:solidFill>
                <a:latin typeface="Helvetica 55 Roman" pitchFamily="34" charset="0"/>
                <a:ea typeface="+mn-ea"/>
                <a:cs typeface="+mn-cs"/>
              </a:defRPr>
            </a:lvl9pPr>
          </a:lstStyle>
          <a:p>
            <a:pPr>
              <a:defRPr/>
            </a:pPr>
            <a:fld id="{E2793C4D-E08D-40A5-B8D8-9070387ED677}" type="slidenum">
              <a:rPr lang="en-GB" altLang="fr-FR" smtClean="0"/>
              <a:pPr>
                <a:defRPr/>
              </a:pPr>
              <a:t>8</a:t>
            </a:fld>
            <a:endParaRPr lang="en-GB" altLang="fr-FR"/>
          </a:p>
        </p:txBody>
      </p:sp>
      <p:sp>
        <p:nvSpPr>
          <p:cNvPr id="52227" name="Rectangle 6">
            <a:extLst>
              <a:ext uri="{FF2B5EF4-FFF2-40B4-BE49-F238E27FC236}">
                <a16:creationId xmlns:a16="http://schemas.microsoft.com/office/drawing/2014/main" id="{F8C01174-91A8-1E2C-ADCE-F89E6F88AB56}"/>
              </a:ext>
            </a:extLst>
          </p:cNvPr>
          <p:cNvSpPr>
            <a:spLocks noGrp="1" noChangeArrowheads="1"/>
          </p:cNvSpPr>
          <p:nvPr>
            <p:ph type="title"/>
          </p:nvPr>
        </p:nvSpPr>
        <p:spPr/>
        <p:txBody>
          <a:bodyPr/>
          <a:lstStyle/>
          <a:p>
            <a:r>
              <a:rPr lang="fr-FR" altLang="fr-FR" dirty="0"/>
              <a:t>Architecture OSS</a:t>
            </a:r>
          </a:p>
        </p:txBody>
      </p:sp>
      <p:sp>
        <p:nvSpPr>
          <p:cNvPr id="52228" name="Rectangle 7">
            <a:extLst>
              <a:ext uri="{FF2B5EF4-FFF2-40B4-BE49-F238E27FC236}">
                <a16:creationId xmlns:a16="http://schemas.microsoft.com/office/drawing/2014/main" id="{EC550407-F6CD-D4BE-6AC7-A3EA83574807}"/>
              </a:ext>
            </a:extLst>
          </p:cNvPr>
          <p:cNvSpPr>
            <a:spLocks noGrp="1" noChangeArrowheads="1"/>
          </p:cNvSpPr>
          <p:nvPr>
            <p:ph type="body" idx="1"/>
          </p:nvPr>
        </p:nvSpPr>
        <p:spPr>
          <a:xfrm>
            <a:off x="1214890" y="2042313"/>
            <a:ext cx="7677727" cy="4001095"/>
          </a:xfrm>
        </p:spPr>
        <p:txBody>
          <a:bodyPr>
            <a:normAutofit fontScale="92500" lnSpcReduction="10000"/>
          </a:bodyPr>
          <a:lstStyle/>
          <a:p>
            <a:r>
              <a:rPr lang="fr-FR" altLang="fr-FR" sz="2400" dirty="0"/>
              <a:t>L’OMC est autonome et inclut une interface homme-machine pour le contrôle des éléments qui lui sont reliés</a:t>
            </a:r>
          </a:p>
          <a:p>
            <a:endParaRPr lang="fr-FR" altLang="fr-FR" sz="2400" dirty="0"/>
          </a:p>
          <a:p>
            <a:r>
              <a:rPr lang="fr-FR" altLang="fr-FR" sz="2400" dirty="0"/>
              <a:t>Il est typiquement constitué de stations de travail connectées à un serveur</a:t>
            </a:r>
          </a:p>
          <a:p>
            <a:endParaRPr lang="fr-FR" altLang="fr-FR" sz="2400" dirty="0"/>
          </a:p>
          <a:p>
            <a:r>
              <a:rPr lang="fr-FR" altLang="fr-FR" sz="2400" dirty="0"/>
              <a:t>L’OMC peut être dupliqué pour des raisons de sécurité</a:t>
            </a:r>
          </a:p>
          <a:p>
            <a:endParaRPr lang="fr-FR" altLang="fr-FR" sz="2400" dirty="0"/>
          </a:p>
          <a:p>
            <a:r>
              <a:rPr lang="fr-FR" altLang="fr-FR" sz="2400" dirty="0"/>
              <a:t>Les OMC peuvent aussi devenir simplement des passerelles vers des réseaux de gestion globale </a:t>
            </a:r>
          </a:p>
          <a:p>
            <a:pPr lvl="1"/>
            <a:r>
              <a:rPr lang="fr-FR" altLang="fr-FR" sz="2000" dirty="0"/>
              <a:t>Approche TMN (</a:t>
            </a:r>
            <a:r>
              <a:rPr lang="fr-FR" altLang="fr-FR" sz="2000" dirty="0" err="1"/>
              <a:t>Telecommunication</a:t>
            </a:r>
            <a:r>
              <a:rPr lang="fr-FR" altLang="fr-FR" sz="2000" dirty="0"/>
              <a:t> Management Network) </a:t>
            </a:r>
          </a:p>
        </p:txBody>
      </p:sp>
      <p:pic>
        <p:nvPicPr>
          <p:cNvPr id="300040" name="2 - OTC GSM Architecture510.WAV">
            <a:hlinkClick r:id="" action="ppaction://media"/>
            <a:extLst>
              <a:ext uri="{FF2B5EF4-FFF2-40B4-BE49-F238E27FC236}">
                <a16:creationId xmlns:a16="http://schemas.microsoft.com/office/drawing/2014/main" id="{FFC519F3-C762-D168-5E68-D151C0FA2031}"/>
              </a:ext>
            </a:extLst>
          </p:cNvPr>
          <p:cNvPicPr>
            <a:picLocks noRot="1" noChangeAspect="1" noChangeArrowheads="1"/>
          </p:cNvPicPr>
          <p:nvPr>
            <a:audioFile r:link="rId1"/>
          </p:nvPr>
        </p:nvPicPr>
        <p:blipFill>
          <a:blip r:embed="rId4">
            <a:extLst>
              <a:ext uri="{28A0092B-C50C-407E-A947-70E740481C1C}">
                <a14:useLocalDpi xmlns:a14="http://schemas.microsoft.com/office/drawing/2010/main" val="0"/>
              </a:ext>
            </a:extLst>
          </a:blip>
          <a:srcRect/>
          <a:stretch>
            <a:fillRect/>
          </a:stretch>
        </p:blipFill>
        <p:spPr bwMode="auto">
          <a:xfrm>
            <a:off x="10325100" y="65151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6143480"/>
      </p:ext>
    </p:extLst>
  </p:cSld>
  <p:clrMapOvr>
    <a:masterClrMapping/>
  </p:clrMapOvr>
  <p:transition advTm="5400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30004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300040"/>
                </p:tgtEl>
              </p:cMediaNode>
            </p:audi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texte, capture d’écran, Police, nombre&#10;&#10;Description générée automatiquement">
            <a:extLst>
              <a:ext uri="{FF2B5EF4-FFF2-40B4-BE49-F238E27FC236}">
                <a16:creationId xmlns:a16="http://schemas.microsoft.com/office/drawing/2014/main" id="{D2548AE4-84C9-817B-AD7F-57BB0373AB78}"/>
              </a:ext>
            </a:extLst>
          </p:cNvPr>
          <p:cNvPicPr>
            <a:picLocks noChangeAspect="1"/>
          </p:cNvPicPr>
          <p:nvPr/>
        </p:nvPicPr>
        <p:blipFill>
          <a:blip r:embed="rId2"/>
          <a:stretch>
            <a:fillRect/>
          </a:stretch>
        </p:blipFill>
        <p:spPr>
          <a:xfrm>
            <a:off x="1031392" y="643466"/>
            <a:ext cx="10129215" cy="5571067"/>
          </a:xfrm>
          <a:prstGeom prst="rect">
            <a:avLst/>
          </a:prstGeom>
        </p:spPr>
      </p:pic>
    </p:spTree>
    <p:extLst>
      <p:ext uri="{BB962C8B-B14F-4D97-AF65-F5344CB8AC3E}">
        <p14:creationId xmlns:p14="http://schemas.microsoft.com/office/powerpoint/2010/main" val="31976224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C90B78FF-320D-1CD7-E16B-9CFBDD15D562}"/>
              </a:ext>
            </a:extLst>
          </p:cNvPr>
          <p:cNvPicPr>
            <a:picLocks noChangeAspect="1"/>
          </p:cNvPicPr>
          <p:nvPr/>
        </p:nvPicPr>
        <p:blipFill>
          <a:blip r:embed="rId2"/>
          <a:stretch>
            <a:fillRect/>
          </a:stretch>
        </p:blipFill>
        <p:spPr>
          <a:xfrm>
            <a:off x="1334404" y="643466"/>
            <a:ext cx="9523192" cy="5571067"/>
          </a:xfrm>
          <a:prstGeom prst="rect">
            <a:avLst/>
          </a:prstGeom>
        </p:spPr>
      </p:pic>
    </p:spTree>
    <p:extLst>
      <p:ext uri="{BB962C8B-B14F-4D97-AF65-F5344CB8AC3E}">
        <p14:creationId xmlns:p14="http://schemas.microsoft.com/office/powerpoint/2010/main" val="11521514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texte, diagramme, carte&#10;&#10;Description générée automatiquement">
            <a:extLst>
              <a:ext uri="{FF2B5EF4-FFF2-40B4-BE49-F238E27FC236}">
                <a16:creationId xmlns:a16="http://schemas.microsoft.com/office/drawing/2014/main" id="{1023E8A4-2505-824F-44A2-A12C8ACB6152}"/>
              </a:ext>
            </a:extLst>
          </p:cNvPr>
          <p:cNvPicPr>
            <a:picLocks noChangeAspect="1"/>
          </p:cNvPicPr>
          <p:nvPr/>
        </p:nvPicPr>
        <p:blipFill>
          <a:blip r:embed="rId2"/>
          <a:stretch>
            <a:fillRect/>
          </a:stretch>
        </p:blipFill>
        <p:spPr>
          <a:xfrm>
            <a:off x="815369" y="643466"/>
            <a:ext cx="10561262" cy="5571067"/>
          </a:xfrm>
          <a:prstGeom prst="rect">
            <a:avLst/>
          </a:prstGeom>
        </p:spPr>
      </p:pic>
    </p:spTree>
    <p:extLst>
      <p:ext uri="{BB962C8B-B14F-4D97-AF65-F5344CB8AC3E}">
        <p14:creationId xmlns:p14="http://schemas.microsoft.com/office/powerpoint/2010/main" val="27845901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texte, capture d’écran, Police, nombre&#10;&#10;Description générée automatiquement">
            <a:extLst>
              <a:ext uri="{FF2B5EF4-FFF2-40B4-BE49-F238E27FC236}">
                <a16:creationId xmlns:a16="http://schemas.microsoft.com/office/drawing/2014/main" id="{A8E9E68F-89FA-0C90-DEFB-EB54A95AF55B}"/>
              </a:ext>
            </a:extLst>
          </p:cNvPr>
          <p:cNvPicPr>
            <a:picLocks noChangeAspect="1"/>
          </p:cNvPicPr>
          <p:nvPr/>
        </p:nvPicPr>
        <p:blipFill>
          <a:blip r:embed="rId2"/>
          <a:stretch>
            <a:fillRect/>
          </a:stretch>
        </p:blipFill>
        <p:spPr>
          <a:xfrm>
            <a:off x="1760540" y="643466"/>
            <a:ext cx="8670920" cy="5571067"/>
          </a:xfrm>
          <a:prstGeom prst="rect">
            <a:avLst/>
          </a:prstGeom>
        </p:spPr>
      </p:pic>
    </p:spTree>
    <p:extLst>
      <p:ext uri="{BB962C8B-B14F-4D97-AF65-F5344CB8AC3E}">
        <p14:creationId xmlns:p14="http://schemas.microsoft.com/office/powerpoint/2010/main" val="28201857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texte, capture d’écran, Police&#10;&#10;Description générée automatiquement">
            <a:extLst>
              <a:ext uri="{FF2B5EF4-FFF2-40B4-BE49-F238E27FC236}">
                <a16:creationId xmlns:a16="http://schemas.microsoft.com/office/drawing/2014/main" id="{EDF4F9F6-5191-1131-4650-E9A0FE957BEE}"/>
              </a:ext>
            </a:extLst>
          </p:cNvPr>
          <p:cNvPicPr>
            <a:picLocks noChangeAspect="1"/>
          </p:cNvPicPr>
          <p:nvPr/>
        </p:nvPicPr>
        <p:blipFill>
          <a:blip r:embed="rId2"/>
          <a:stretch>
            <a:fillRect/>
          </a:stretch>
        </p:blipFill>
        <p:spPr>
          <a:xfrm>
            <a:off x="1434020" y="643466"/>
            <a:ext cx="9323960" cy="5571067"/>
          </a:xfrm>
          <a:prstGeom prst="rect">
            <a:avLst/>
          </a:prstGeom>
        </p:spPr>
      </p:pic>
    </p:spTree>
    <p:extLst>
      <p:ext uri="{BB962C8B-B14F-4D97-AF65-F5344CB8AC3E}">
        <p14:creationId xmlns:p14="http://schemas.microsoft.com/office/powerpoint/2010/main" val="19889018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EB32CBF3-5D41-F602-9D7F-253D6746C6B2}"/>
              </a:ext>
            </a:extLst>
          </p:cNvPr>
          <p:cNvPicPr>
            <a:picLocks noChangeAspect="1"/>
          </p:cNvPicPr>
          <p:nvPr/>
        </p:nvPicPr>
        <p:blipFill>
          <a:blip r:embed="rId2"/>
          <a:stretch>
            <a:fillRect/>
          </a:stretch>
        </p:blipFill>
        <p:spPr>
          <a:xfrm>
            <a:off x="1143940" y="643466"/>
            <a:ext cx="9904120" cy="5571067"/>
          </a:xfrm>
          <a:prstGeom prst="rect">
            <a:avLst/>
          </a:prstGeom>
        </p:spPr>
      </p:pic>
    </p:spTree>
    <p:extLst>
      <p:ext uri="{BB962C8B-B14F-4D97-AF65-F5344CB8AC3E}">
        <p14:creationId xmlns:p14="http://schemas.microsoft.com/office/powerpoint/2010/main" val="24756218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6E264C69-19A2-4506-5D5D-90DF1CD3ED36}"/>
              </a:ext>
            </a:extLst>
          </p:cNvPr>
          <p:cNvPicPr>
            <a:picLocks noChangeAspect="1"/>
          </p:cNvPicPr>
          <p:nvPr/>
        </p:nvPicPr>
        <p:blipFill>
          <a:blip r:embed="rId2"/>
          <a:stretch>
            <a:fillRect/>
          </a:stretch>
        </p:blipFill>
        <p:spPr>
          <a:xfrm>
            <a:off x="1209099" y="643466"/>
            <a:ext cx="9773802" cy="5571067"/>
          </a:xfrm>
          <a:prstGeom prst="rect">
            <a:avLst/>
          </a:prstGeom>
        </p:spPr>
      </p:pic>
    </p:spTree>
    <p:extLst>
      <p:ext uri="{BB962C8B-B14F-4D97-AF65-F5344CB8AC3E}">
        <p14:creationId xmlns:p14="http://schemas.microsoft.com/office/powerpoint/2010/main" val="162698068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texte, capture d’écran, Police&#10;&#10;Description générée automatiquement">
            <a:extLst>
              <a:ext uri="{FF2B5EF4-FFF2-40B4-BE49-F238E27FC236}">
                <a16:creationId xmlns:a16="http://schemas.microsoft.com/office/drawing/2014/main" id="{C0B2E6F9-9110-434C-AAF1-E09BAAF772FF}"/>
              </a:ext>
            </a:extLst>
          </p:cNvPr>
          <p:cNvPicPr>
            <a:picLocks noChangeAspect="1"/>
          </p:cNvPicPr>
          <p:nvPr/>
        </p:nvPicPr>
        <p:blipFill>
          <a:blip r:embed="rId2"/>
          <a:stretch>
            <a:fillRect/>
          </a:stretch>
        </p:blipFill>
        <p:spPr>
          <a:xfrm>
            <a:off x="643467" y="770890"/>
            <a:ext cx="10905066" cy="5316218"/>
          </a:xfrm>
          <a:prstGeom prst="rect">
            <a:avLst/>
          </a:prstGeom>
        </p:spPr>
      </p:pic>
    </p:spTree>
    <p:extLst>
      <p:ext uri="{BB962C8B-B14F-4D97-AF65-F5344CB8AC3E}">
        <p14:creationId xmlns:p14="http://schemas.microsoft.com/office/powerpoint/2010/main" val="9091296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texte, capture d’écran, logiciel, Icône d’ordinateur&#10;&#10;Description générée automatiquement">
            <a:extLst>
              <a:ext uri="{FF2B5EF4-FFF2-40B4-BE49-F238E27FC236}">
                <a16:creationId xmlns:a16="http://schemas.microsoft.com/office/drawing/2014/main" id="{2B3ACE85-93F8-865E-643E-84630141E960}"/>
              </a:ext>
            </a:extLst>
          </p:cNvPr>
          <p:cNvPicPr>
            <a:picLocks noChangeAspect="1"/>
          </p:cNvPicPr>
          <p:nvPr/>
        </p:nvPicPr>
        <p:blipFill>
          <a:blip r:embed="rId2"/>
          <a:stretch>
            <a:fillRect/>
          </a:stretch>
        </p:blipFill>
        <p:spPr>
          <a:xfrm>
            <a:off x="643467" y="893572"/>
            <a:ext cx="10905066" cy="5070854"/>
          </a:xfrm>
          <a:prstGeom prst="rect">
            <a:avLst/>
          </a:prstGeom>
        </p:spPr>
      </p:pic>
    </p:spTree>
    <p:extLst>
      <p:ext uri="{BB962C8B-B14F-4D97-AF65-F5344CB8AC3E}">
        <p14:creationId xmlns:p14="http://schemas.microsoft.com/office/powerpoint/2010/main" val="39222266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texte, diagramme, capture d’écran, Police&#10;&#10;Description générée automatiquement">
            <a:extLst>
              <a:ext uri="{FF2B5EF4-FFF2-40B4-BE49-F238E27FC236}">
                <a16:creationId xmlns:a16="http://schemas.microsoft.com/office/drawing/2014/main" id="{E4AA3D26-48D3-225C-AE75-EF04013F458A}"/>
              </a:ext>
            </a:extLst>
          </p:cNvPr>
          <p:cNvPicPr>
            <a:picLocks noChangeAspect="1"/>
          </p:cNvPicPr>
          <p:nvPr/>
        </p:nvPicPr>
        <p:blipFill rotWithShape="1">
          <a:blip r:embed="rId2"/>
          <a:srcRect r="11096" b="1"/>
          <a:stretch/>
        </p:blipFill>
        <p:spPr>
          <a:xfrm>
            <a:off x="20" y="1282"/>
            <a:ext cx="12191980" cy="6856718"/>
          </a:xfrm>
          <a:prstGeom prst="rect">
            <a:avLst/>
          </a:prstGeom>
        </p:spPr>
      </p:pic>
    </p:spTree>
    <p:extLst>
      <p:ext uri="{BB962C8B-B14F-4D97-AF65-F5344CB8AC3E}">
        <p14:creationId xmlns:p14="http://schemas.microsoft.com/office/powerpoint/2010/main" val="4232700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3">
            <a:extLst>
              <a:ext uri="{FF2B5EF4-FFF2-40B4-BE49-F238E27FC236}">
                <a16:creationId xmlns:a16="http://schemas.microsoft.com/office/drawing/2014/main" id="{ABD579BF-BADA-5FB8-04F0-76E106FEC878}"/>
              </a:ext>
            </a:extLst>
          </p:cNvPr>
          <p:cNvSpPr>
            <a:spLocks noGrp="1"/>
          </p:cNvSpPr>
          <p:nvPr>
            <p:ph type="sldNum" sz="quarter" idx="10"/>
          </p:nvPr>
        </p:nvSpPr>
        <p:spPr bwMode="auto">
          <a:xfrm>
            <a:off x="6781800" y="6477000"/>
            <a:ext cx="2209800" cy="3810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GB"/>
            </a:defPPr>
            <a:lvl1pPr algn="r" rtl="0" eaLnBrk="0" fontAlgn="base" hangingPunct="0">
              <a:spcBef>
                <a:spcPct val="0"/>
              </a:spcBef>
              <a:spcAft>
                <a:spcPct val="0"/>
              </a:spcAft>
              <a:defRPr sz="1400" kern="1200" smtClean="0">
                <a:solidFill>
                  <a:schemeClr val="tx1"/>
                </a:solidFill>
                <a:latin typeface="+mn-lt"/>
                <a:ea typeface="+mn-ea"/>
                <a:cs typeface="+mn-cs"/>
              </a:defRPr>
            </a:lvl1pPr>
            <a:lvl2pPr marL="457200" algn="l" rtl="0" eaLnBrk="0" fontAlgn="base" hangingPunct="0">
              <a:spcBef>
                <a:spcPct val="0"/>
              </a:spcBef>
              <a:spcAft>
                <a:spcPct val="0"/>
              </a:spcAft>
              <a:defRPr sz="1200" kern="1200">
                <a:solidFill>
                  <a:schemeClr val="tx1"/>
                </a:solidFill>
                <a:latin typeface="Helvetica 55 Roman" pitchFamily="34" charset="0"/>
                <a:ea typeface="+mn-ea"/>
                <a:cs typeface="+mn-cs"/>
              </a:defRPr>
            </a:lvl2pPr>
            <a:lvl3pPr marL="914400" algn="l" rtl="0" eaLnBrk="0" fontAlgn="base" hangingPunct="0">
              <a:spcBef>
                <a:spcPct val="0"/>
              </a:spcBef>
              <a:spcAft>
                <a:spcPct val="0"/>
              </a:spcAft>
              <a:defRPr sz="1200" kern="1200">
                <a:solidFill>
                  <a:schemeClr val="tx1"/>
                </a:solidFill>
                <a:latin typeface="Helvetica 55 Roman" pitchFamily="34" charset="0"/>
                <a:ea typeface="+mn-ea"/>
                <a:cs typeface="+mn-cs"/>
              </a:defRPr>
            </a:lvl3pPr>
            <a:lvl4pPr marL="1371600" algn="l" rtl="0" eaLnBrk="0" fontAlgn="base" hangingPunct="0">
              <a:spcBef>
                <a:spcPct val="0"/>
              </a:spcBef>
              <a:spcAft>
                <a:spcPct val="0"/>
              </a:spcAft>
              <a:defRPr sz="1200" kern="1200">
                <a:solidFill>
                  <a:schemeClr val="tx1"/>
                </a:solidFill>
                <a:latin typeface="Helvetica 55 Roman" pitchFamily="34" charset="0"/>
                <a:ea typeface="+mn-ea"/>
                <a:cs typeface="+mn-cs"/>
              </a:defRPr>
            </a:lvl4pPr>
            <a:lvl5pPr marL="1828800" algn="l" rtl="0" eaLnBrk="0" fontAlgn="base" hangingPunct="0">
              <a:spcBef>
                <a:spcPct val="0"/>
              </a:spcBef>
              <a:spcAft>
                <a:spcPct val="0"/>
              </a:spcAft>
              <a:defRPr sz="1200" kern="1200">
                <a:solidFill>
                  <a:schemeClr val="tx1"/>
                </a:solidFill>
                <a:latin typeface="Helvetica 55 Roman" pitchFamily="34" charset="0"/>
                <a:ea typeface="+mn-ea"/>
                <a:cs typeface="+mn-cs"/>
              </a:defRPr>
            </a:lvl5pPr>
            <a:lvl6pPr marL="2286000" algn="l" defTabSz="914400" rtl="0" eaLnBrk="1" latinLnBrk="0" hangingPunct="1">
              <a:defRPr sz="1200" kern="1200">
                <a:solidFill>
                  <a:schemeClr val="tx1"/>
                </a:solidFill>
                <a:latin typeface="Helvetica 55 Roman" pitchFamily="34" charset="0"/>
                <a:ea typeface="+mn-ea"/>
                <a:cs typeface="+mn-cs"/>
              </a:defRPr>
            </a:lvl6pPr>
            <a:lvl7pPr marL="2743200" algn="l" defTabSz="914400" rtl="0" eaLnBrk="1" latinLnBrk="0" hangingPunct="1">
              <a:defRPr sz="1200" kern="1200">
                <a:solidFill>
                  <a:schemeClr val="tx1"/>
                </a:solidFill>
                <a:latin typeface="Helvetica 55 Roman" pitchFamily="34" charset="0"/>
                <a:ea typeface="+mn-ea"/>
                <a:cs typeface="+mn-cs"/>
              </a:defRPr>
            </a:lvl7pPr>
            <a:lvl8pPr marL="3200400" algn="l" defTabSz="914400" rtl="0" eaLnBrk="1" latinLnBrk="0" hangingPunct="1">
              <a:defRPr sz="1200" kern="1200">
                <a:solidFill>
                  <a:schemeClr val="tx1"/>
                </a:solidFill>
                <a:latin typeface="Helvetica 55 Roman" pitchFamily="34" charset="0"/>
                <a:ea typeface="+mn-ea"/>
                <a:cs typeface="+mn-cs"/>
              </a:defRPr>
            </a:lvl8pPr>
            <a:lvl9pPr marL="3657600" algn="l" defTabSz="914400" rtl="0" eaLnBrk="1" latinLnBrk="0" hangingPunct="1">
              <a:defRPr sz="1200" kern="1200">
                <a:solidFill>
                  <a:schemeClr val="tx1"/>
                </a:solidFill>
                <a:latin typeface="Helvetica 55 Roman" pitchFamily="34" charset="0"/>
                <a:ea typeface="+mn-ea"/>
                <a:cs typeface="+mn-cs"/>
              </a:defRPr>
            </a:lvl9pPr>
          </a:lstStyle>
          <a:p>
            <a:pPr>
              <a:defRPr/>
            </a:pPr>
            <a:fld id="{E2793C4D-E08D-40A5-B8D8-9070387ED677}" type="slidenum">
              <a:rPr lang="en-GB" altLang="fr-FR" smtClean="0"/>
              <a:pPr>
                <a:defRPr/>
              </a:pPr>
              <a:t>9</a:t>
            </a:fld>
            <a:endParaRPr lang="en-GB" altLang="fr-FR"/>
          </a:p>
        </p:txBody>
      </p:sp>
      <p:sp>
        <p:nvSpPr>
          <p:cNvPr id="10243" name="Rectangle 2">
            <a:extLst>
              <a:ext uri="{FF2B5EF4-FFF2-40B4-BE49-F238E27FC236}">
                <a16:creationId xmlns:a16="http://schemas.microsoft.com/office/drawing/2014/main" id="{058056BE-ECB6-E0D9-7D94-E4175C8F482C}"/>
              </a:ext>
            </a:extLst>
          </p:cNvPr>
          <p:cNvSpPr>
            <a:spLocks noGrp="1" noChangeArrowheads="1"/>
          </p:cNvSpPr>
          <p:nvPr>
            <p:ph type="title"/>
          </p:nvPr>
        </p:nvSpPr>
        <p:spPr>
          <a:xfrm>
            <a:off x="2738890" y="572398"/>
            <a:ext cx="9762218" cy="430887"/>
          </a:xfrm>
        </p:spPr>
        <p:txBody>
          <a:bodyPr>
            <a:normAutofit fontScale="90000"/>
          </a:bodyPr>
          <a:lstStyle/>
          <a:p>
            <a:r>
              <a:rPr lang="fr-FR" altLang="fr-FR" sz="2800" b="1">
                <a:solidFill>
                  <a:srgbClr val="FF6600"/>
                </a:solidFill>
              </a:rPr>
              <a:t>Les sous systemes GSM</a:t>
            </a:r>
          </a:p>
        </p:txBody>
      </p:sp>
      <p:grpSp>
        <p:nvGrpSpPr>
          <p:cNvPr id="10244" name="Group 3">
            <a:extLst>
              <a:ext uri="{FF2B5EF4-FFF2-40B4-BE49-F238E27FC236}">
                <a16:creationId xmlns:a16="http://schemas.microsoft.com/office/drawing/2014/main" id="{7753FD2F-6AB4-7CE2-B5BF-798FD5619210}"/>
              </a:ext>
            </a:extLst>
          </p:cNvPr>
          <p:cNvGrpSpPr>
            <a:grpSpLocks/>
          </p:cNvGrpSpPr>
          <p:nvPr/>
        </p:nvGrpSpPr>
        <p:grpSpPr bwMode="auto">
          <a:xfrm>
            <a:off x="2895600" y="1676400"/>
            <a:ext cx="7456488" cy="4343400"/>
            <a:chOff x="864" y="1056"/>
            <a:chExt cx="4697" cy="2736"/>
          </a:xfrm>
        </p:grpSpPr>
        <p:sp>
          <p:nvSpPr>
            <p:cNvPr id="10245" name="Rectangle 4">
              <a:extLst>
                <a:ext uri="{FF2B5EF4-FFF2-40B4-BE49-F238E27FC236}">
                  <a16:creationId xmlns:a16="http://schemas.microsoft.com/office/drawing/2014/main" id="{E5FFF659-3C79-3B68-A7E2-E4FCBB158A47}"/>
                </a:ext>
              </a:extLst>
            </p:cNvPr>
            <p:cNvSpPr>
              <a:spLocks noChangeArrowheads="1"/>
            </p:cNvSpPr>
            <p:nvPr/>
          </p:nvSpPr>
          <p:spPr bwMode="auto">
            <a:xfrm>
              <a:off x="1824" y="1440"/>
              <a:ext cx="1776" cy="1344"/>
            </a:xfrm>
            <a:prstGeom prst="rect">
              <a:avLst/>
            </a:prstGeom>
            <a:solidFill>
              <a:srgbClr val="FFCC66"/>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pPr algn="ctr"/>
              <a:endParaRPr lang="en-US" altLang="fr-FR">
                <a:latin typeface="Helvetica 35 Thin" pitchFamily="34" charset="0"/>
              </a:endParaRPr>
            </a:p>
          </p:txBody>
        </p:sp>
        <p:sp>
          <p:nvSpPr>
            <p:cNvPr id="10246" name="Text Box 5">
              <a:extLst>
                <a:ext uri="{FF2B5EF4-FFF2-40B4-BE49-F238E27FC236}">
                  <a16:creationId xmlns:a16="http://schemas.microsoft.com/office/drawing/2014/main" id="{EE11E184-1A63-B428-53FE-39EFC56ED9A3}"/>
                </a:ext>
              </a:extLst>
            </p:cNvPr>
            <p:cNvSpPr txBox="1">
              <a:spLocks noChangeArrowheads="1"/>
            </p:cNvSpPr>
            <p:nvPr/>
          </p:nvSpPr>
          <p:spPr bwMode="auto">
            <a:xfrm>
              <a:off x="1318" y="2966"/>
              <a:ext cx="3050" cy="82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r>
                <a:rPr lang="en-GB" altLang="fr-FR" sz="2000">
                  <a:latin typeface="Arial" panose="020B0604020202020204" pitchFamily="34" charset="0"/>
                </a:rPr>
                <a:t>MS: Mobile Station</a:t>
              </a:r>
            </a:p>
            <a:p>
              <a:r>
                <a:rPr lang="en-GB" altLang="fr-FR" sz="2000">
                  <a:latin typeface="Arial" panose="020B0604020202020204" pitchFamily="34" charset="0"/>
                </a:rPr>
                <a:t>BSS: Base Station Sub-system</a:t>
              </a:r>
            </a:p>
            <a:p>
              <a:r>
                <a:rPr lang="en-GB" altLang="fr-FR" sz="2000">
                  <a:latin typeface="Arial" panose="020B0604020202020204" pitchFamily="34" charset="0"/>
                </a:rPr>
                <a:t>NSS: Network and Switching Sub-system</a:t>
              </a:r>
            </a:p>
            <a:p>
              <a:r>
                <a:rPr lang="en-GB" altLang="fr-FR" sz="2000">
                  <a:latin typeface="Arial" panose="020B0604020202020204" pitchFamily="34" charset="0"/>
                </a:rPr>
                <a:t>OSS: Operation Sub-System</a:t>
              </a:r>
            </a:p>
          </p:txBody>
        </p:sp>
        <p:sp>
          <p:nvSpPr>
            <p:cNvPr id="10247" name="Text Box 6">
              <a:extLst>
                <a:ext uri="{FF2B5EF4-FFF2-40B4-BE49-F238E27FC236}">
                  <a16:creationId xmlns:a16="http://schemas.microsoft.com/office/drawing/2014/main" id="{DEA41E18-573B-4D3A-5769-34FE550F0B13}"/>
                </a:ext>
              </a:extLst>
            </p:cNvPr>
            <p:cNvSpPr txBox="1">
              <a:spLocks noChangeArrowheads="1"/>
            </p:cNvSpPr>
            <p:nvPr/>
          </p:nvSpPr>
          <p:spPr bwMode="auto">
            <a:xfrm>
              <a:off x="4080" y="1728"/>
              <a:ext cx="1481" cy="756"/>
            </a:xfrm>
            <a:prstGeom prst="rect">
              <a:avLst/>
            </a:prstGeom>
            <a:solidFill>
              <a:srgbClr val="DDDDDD"/>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endParaRPr lang="en-GB" altLang="fr-FR" sz="2400">
                <a:latin typeface="Arial" panose="020B0604020202020204" pitchFamily="34" charset="0"/>
              </a:endParaRPr>
            </a:p>
            <a:p>
              <a:r>
                <a:rPr lang="en-GB" altLang="fr-FR" sz="2400">
                  <a:latin typeface="Arial" panose="020B0604020202020204" pitchFamily="34" charset="0"/>
                </a:rPr>
                <a:t>Réseau externe</a:t>
              </a:r>
            </a:p>
            <a:p>
              <a:endParaRPr lang="en-GB" altLang="fr-FR" sz="2400">
                <a:latin typeface="Arial" panose="020B0604020202020204" pitchFamily="34" charset="0"/>
              </a:endParaRPr>
            </a:p>
          </p:txBody>
        </p:sp>
        <p:sp>
          <p:nvSpPr>
            <p:cNvPr id="10248" name="AutoShape 7">
              <a:extLst>
                <a:ext uri="{FF2B5EF4-FFF2-40B4-BE49-F238E27FC236}">
                  <a16:creationId xmlns:a16="http://schemas.microsoft.com/office/drawing/2014/main" id="{575C75A0-AE0D-F772-F241-7B262CEAFCDD}"/>
                </a:ext>
              </a:extLst>
            </p:cNvPr>
            <p:cNvSpPr>
              <a:spLocks noChangeArrowheads="1"/>
            </p:cNvSpPr>
            <p:nvPr/>
          </p:nvSpPr>
          <p:spPr bwMode="auto">
            <a:xfrm>
              <a:off x="1200" y="1944"/>
              <a:ext cx="843" cy="240"/>
            </a:xfrm>
            <a:prstGeom prst="leftRightArrow">
              <a:avLst>
                <a:gd name="adj1" fmla="val 50000"/>
                <a:gd name="adj2" fmla="val 70250"/>
              </a:avLst>
            </a:prstGeom>
            <a:solidFill>
              <a:srgbClr val="FF99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endParaRPr lang="fr-FR" altLang="fr-FR"/>
            </a:p>
          </p:txBody>
        </p:sp>
        <p:sp>
          <p:nvSpPr>
            <p:cNvPr id="10249" name="AutoShape 8">
              <a:extLst>
                <a:ext uri="{FF2B5EF4-FFF2-40B4-BE49-F238E27FC236}">
                  <a16:creationId xmlns:a16="http://schemas.microsoft.com/office/drawing/2014/main" id="{7E9257EE-5A18-21C3-1B7D-610ED076AB30}"/>
                </a:ext>
              </a:extLst>
            </p:cNvPr>
            <p:cNvSpPr>
              <a:spLocks noChangeArrowheads="1"/>
            </p:cNvSpPr>
            <p:nvPr/>
          </p:nvSpPr>
          <p:spPr bwMode="auto">
            <a:xfrm>
              <a:off x="3360" y="1968"/>
              <a:ext cx="720" cy="240"/>
            </a:xfrm>
            <a:prstGeom prst="leftRightArrow">
              <a:avLst>
                <a:gd name="adj1" fmla="val 50000"/>
                <a:gd name="adj2" fmla="val 60000"/>
              </a:avLst>
            </a:prstGeom>
            <a:solidFill>
              <a:srgbClr val="FF99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endParaRPr lang="fr-FR" altLang="fr-FR"/>
            </a:p>
          </p:txBody>
        </p:sp>
        <p:sp>
          <p:nvSpPr>
            <p:cNvPr id="10250" name="AutoShape 9">
              <a:extLst>
                <a:ext uri="{FF2B5EF4-FFF2-40B4-BE49-F238E27FC236}">
                  <a16:creationId xmlns:a16="http://schemas.microsoft.com/office/drawing/2014/main" id="{9860B1E5-51DF-9D48-BF83-651E51415426}"/>
                </a:ext>
              </a:extLst>
            </p:cNvPr>
            <p:cNvSpPr>
              <a:spLocks noChangeArrowheads="1"/>
            </p:cNvSpPr>
            <p:nvPr/>
          </p:nvSpPr>
          <p:spPr bwMode="auto">
            <a:xfrm>
              <a:off x="2532" y="1944"/>
              <a:ext cx="336" cy="240"/>
            </a:xfrm>
            <a:prstGeom prst="leftRightArrow">
              <a:avLst>
                <a:gd name="adj1" fmla="val 50000"/>
                <a:gd name="adj2" fmla="val 28000"/>
              </a:avLst>
            </a:prstGeom>
            <a:solidFill>
              <a:srgbClr val="FF99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endParaRPr lang="fr-FR" altLang="fr-FR"/>
            </a:p>
          </p:txBody>
        </p:sp>
        <p:sp>
          <p:nvSpPr>
            <p:cNvPr id="10251" name="Text Box 10">
              <a:extLst>
                <a:ext uri="{FF2B5EF4-FFF2-40B4-BE49-F238E27FC236}">
                  <a16:creationId xmlns:a16="http://schemas.microsoft.com/office/drawing/2014/main" id="{28D9057D-DF9D-6BAD-31A3-3B0FA6A3EEA3}"/>
                </a:ext>
              </a:extLst>
            </p:cNvPr>
            <p:cNvSpPr txBox="1">
              <a:spLocks noChangeArrowheads="1"/>
            </p:cNvSpPr>
            <p:nvPr/>
          </p:nvSpPr>
          <p:spPr bwMode="auto">
            <a:xfrm>
              <a:off x="2034" y="1894"/>
              <a:ext cx="508" cy="296"/>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r>
                <a:rPr lang="en-GB" altLang="fr-FR" sz="2400">
                  <a:solidFill>
                    <a:srgbClr val="000000"/>
                  </a:solidFill>
                  <a:latin typeface="Arial" panose="020B0604020202020204" pitchFamily="34" charset="0"/>
                </a:rPr>
                <a:t>BSS</a:t>
              </a:r>
            </a:p>
          </p:txBody>
        </p:sp>
        <p:sp>
          <p:nvSpPr>
            <p:cNvPr id="10252" name="Text Box 11">
              <a:extLst>
                <a:ext uri="{FF2B5EF4-FFF2-40B4-BE49-F238E27FC236}">
                  <a16:creationId xmlns:a16="http://schemas.microsoft.com/office/drawing/2014/main" id="{E8212212-2837-729F-67D1-45A9B2E949C1}"/>
                </a:ext>
              </a:extLst>
            </p:cNvPr>
            <p:cNvSpPr txBox="1">
              <a:spLocks noChangeArrowheads="1"/>
            </p:cNvSpPr>
            <p:nvPr/>
          </p:nvSpPr>
          <p:spPr bwMode="auto">
            <a:xfrm>
              <a:off x="2868" y="1894"/>
              <a:ext cx="519" cy="296"/>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r>
                <a:rPr lang="en-GB" altLang="fr-FR" sz="2400">
                  <a:solidFill>
                    <a:srgbClr val="000000"/>
                  </a:solidFill>
                  <a:latin typeface="Arial" panose="020B0604020202020204" pitchFamily="34" charset="0"/>
                </a:rPr>
                <a:t>NSS</a:t>
              </a:r>
            </a:p>
          </p:txBody>
        </p:sp>
        <p:sp>
          <p:nvSpPr>
            <p:cNvPr id="10253" name="Rectangle 12">
              <a:extLst>
                <a:ext uri="{FF2B5EF4-FFF2-40B4-BE49-F238E27FC236}">
                  <a16:creationId xmlns:a16="http://schemas.microsoft.com/office/drawing/2014/main" id="{B63D5952-AF3C-9914-E3AB-3F78DFB0853E}"/>
                </a:ext>
              </a:extLst>
            </p:cNvPr>
            <p:cNvSpPr>
              <a:spLocks noChangeArrowheads="1"/>
            </p:cNvSpPr>
            <p:nvPr/>
          </p:nvSpPr>
          <p:spPr bwMode="auto">
            <a:xfrm>
              <a:off x="2090" y="2424"/>
              <a:ext cx="1248" cy="28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pPr algn="ctr"/>
              <a:r>
                <a:rPr lang="en-GB" altLang="fr-FR" sz="2400">
                  <a:solidFill>
                    <a:srgbClr val="000000"/>
                  </a:solidFill>
                  <a:latin typeface="Arial" panose="020B0604020202020204" pitchFamily="34" charset="0"/>
                </a:rPr>
                <a:t>OSS</a:t>
              </a:r>
            </a:p>
          </p:txBody>
        </p:sp>
        <p:sp>
          <p:nvSpPr>
            <p:cNvPr id="10254" name="AutoShape 13">
              <a:extLst>
                <a:ext uri="{FF2B5EF4-FFF2-40B4-BE49-F238E27FC236}">
                  <a16:creationId xmlns:a16="http://schemas.microsoft.com/office/drawing/2014/main" id="{57BEE8F7-EAF7-9FCE-4023-753455B54AF9}"/>
                </a:ext>
              </a:extLst>
            </p:cNvPr>
            <p:cNvSpPr>
              <a:spLocks noChangeArrowheads="1"/>
            </p:cNvSpPr>
            <p:nvPr/>
          </p:nvSpPr>
          <p:spPr bwMode="auto">
            <a:xfrm>
              <a:off x="2186" y="2184"/>
              <a:ext cx="192" cy="240"/>
            </a:xfrm>
            <a:prstGeom prst="upDownArrow">
              <a:avLst>
                <a:gd name="adj1" fmla="val 50000"/>
                <a:gd name="adj2" fmla="val 25000"/>
              </a:avLst>
            </a:prstGeom>
            <a:solidFill>
              <a:srgbClr val="FF99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endParaRPr lang="fr-FR" altLang="fr-FR"/>
            </a:p>
          </p:txBody>
        </p:sp>
        <p:sp>
          <p:nvSpPr>
            <p:cNvPr id="10255" name="AutoShape 14">
              <a:extLst>
                <a:ext uri="{FF2B5EF4-FFF2-40B4-BE49-F238E27FC236}">
                  <a16:creationId xmlns:a16="http://schemas.microsoft.com/office/drawing/2014/main" id="{3C2348F2-7ABF-9738-62E3-C638619450A4}"/>
                </a:ext>
              </a:extLst>
            </p:cNvPr>
            <p:cNvSpPr>
              <a:spLocks noChangeArrowheads="1"/>
            </p:cNvSpPr>
            <p:nvPr/>
          </p:nvSpPr>
          <p:spPr bwMode="auto">
            <a:xfrm>
              <a:off x="3002" y="2184"/>
              <a:ext cx="192" cy="240"/>
            </a:xfrm>
            <a:prstGeom prst="upDownArrow">
              <a:avLst>
                <a:gd name="adj1" fmla="val 50000"/>
                <a:gd name="adj2" fmla="val 25000"/>
              </a:avLst>
            </a:prstGeom>
            <a:solidFill>
              <a:srgbClr val="FF99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endParaRPr lang="fr-FR" altLang="fr-FR"/>
            </a:p>
          </p:txBody>
        </p:sp>
        <p:pic>
          <p:nvPicPr>
            <p:cNvPr id="10256" name="Picture 15">
              <a:extLst>
                <a:ext uri="{FF2B5EF4-FFF2-40B4-BE49-F238E27FC236}">
                  <a16:creationId xmlns:a16="http://schemas.microsoft.com/office/drawing/2014/main" id="{E83154DB-46F7-DCD2-3C3F-A62A331717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 y="1824"/>
              <a:ext cx="238" cy="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57" name="Text Box 16">
              <a:extLst>
                <a:ext uri="{FF2B5EF4-FFF2-40B4-BE49-F238E27FC236}">
                  <a16:creationId xmlns:a16="http://schemas.microsoft.com/office/drawing/2014/main" id="{5E07C469-B96A-C08A-9F6C-76280713D9D6}"/>
                </a:ext>
              </a:extLst>
            </p:cNvPr>
            <p:cNvSpPr txBox="1">
              <a:spLocks noChangeArrowheads="1"/>
            </p:cNvSpPr>
            <p:nvPr/>
          </p:nvSpPr>
          <p:spPr bwMode="auto">
            <a:xfrm>
              <a:off x="1824" y="1478"/>
              <a:ext cx="1824" cy="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pPr algn="ctr">
                <a:lnSpc>
                  <a:spcPct val="70000"/>
                </a:lnSpc>
              </a:pPr>
              <a:r>
                <a:rPr lang="fr-FR" altLang="fr-FR" sz="2000">
                  <a:solidFill>
                    <a:srgbClr val="000000"/>
                  </a:solidFill>
                  <a:latin typeface="Arial" panose="020B0604020202020204" pitchFamily="34" charset="0"/>
                </a:rPr>
                <a:t>Réseau radio-mobile</a:t>
              </a:r>
            </a:p>
            <a:p>
              <a:pPr algn="ctr">
                <a:lnSpc>
                  <a:spcPct val="70000"/>
                </a:lnSpc>
              </a:pPr>
              <a:r>
                <a:rPr lang="fr-FR" altLang="fr-FR" sz="2000">
                  <a:solidFill>
                    <a:srgbClr val="000000"/>
                  </a:solidFill>
                  <a:latin typeface="Arial" panose="020B0604020202020204" pitchFamily="34" charset="0"/>
                </a:rPr>
                <a:t>GSM</a:t>
              </a:r>
              <a:endParaRPr lang="en-GB" altLang="fr-FR" sz="2000">
                <a:solidFill>
                  <a:srgbClr val="000000"/>
                </a:solidFill>
                <a:latin typeface="Arial" panose="020B0604020202020204" pitchFamily="34" charset="0"/>
              </a:endParaRPr>
            </a:p>
          </p:txBody>
        </p:sp>
        <p:sp>
          <p:nvSpPr>
            <p:cNvPr id="10258" name="Text Box 17">
              <a:extLst>
                <a:ext uri="{FF2B5EF4-FFF2-40B4-BE49-F238E27FC236}">
                  <a16:creationId xmlns:a16="http://schemas.microsoft.com/office/drawing/2014/main" id="{38CA8E84-F723-167D-CC3F-D6B1D36D3058}"/>
                </a:ext>
              </a:extLst>
            </p:cNvPr>
            <p:cNvSpPr txBox="1">
              <a:spLocks noChangeArrowheads="1"/>
            </p:cNvSpPr>
            <p:nvPr/>
          </p:nvSpPr>
          <p:spPr bwMode="auto">
            <a:xfrm>
              <a:off x="912" y="1056"/>
              <a:ext cx="108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r>
                <a:rPr lang="fr-FR" altLang="fr-FR" sz="2000">
                  <a:latin typeface="Arial" panose="020B0604020202020204" pitchFamily="34" charset="0"/>
                </a:rPr>
                <a:t>RAN du GSM</a:t>
              </a:r>
            </a:p>
          </p:txBody>
        </p:sp>
        <p:sp>
          <p:nvSpPr>
            <p:cNvPr id="10259" name="Text Box 18">
              <a:extLst>
                <a:ext uri="{FF2B5EF4-FFF2-40B4-BE49-F238E27FC236}">
                  <a16:creationId xmlns:a16="http://schemas.microsoft.com/office/drawing/2014/main" id="{3013FAF9-0EB4-EF1B-C711-9E2EEEFB63CF}"/>
                </a:ext>
              </a:extLst>
            </p:cNvPr>
            <p:cNvSpPr txBox="1">
              <a:spLocks noChangeArrowheads="1"/>
            </p:cNvSpPr>
            <p:nvPr/>
          </p:nvSpPr>
          <p:spPr bwMode="auto">
            <a:xfrm>
              <a:off x="3331" y="1056"/>
              <a:ext cx="97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r>
                <a:rPr lang="fr-FR" altLang="fr-FR" sz="2000">
                  <a:latin typeface="Arial" panose="020B0604020202020204" pitchFamily="34" charset="0"/>
                </a:rPr>
                <a:t>CN du GSM</a:t>
              </a:r>
            </a:p>
          </p:txBody>
        </p:sp>
        <p:sp>
          <p:nvSpPr>
            <p:cNvPr id="10260" name="Line 19">
              <a:extLst>
                <a:ext uri="{FF2B5EF4-FFF2-40B4-BE49-F238E27FC236}">
                  <a16:creationId xmlns:a16="http://schemas.microsoft.com/office/drawing/2014/main" id="{2A7668C0-AE33-1AAF-0273-A05719787F14}"/>
                </a:ext>
              </a:extLst>
            </p:cNvPr>
            <p:cNvSpPr>
              <a:spLocks noChangeShapeType="1"/>
            </p:cNvSpPr>
            <p:nvPr/>
          </p:nvSpPr>
          <p:spPr bwMode="auto">
            <a:xfrm>
              <a:off x="1584" y="1344"/>
              <a:ext cx="432" cy="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0261" name="Line 20">
              <a:extLst>
                <a:ext uri="{FF2B5EF4-FFF2-40B4-BE49-F238E27FC236}">
                  <a16:creationId xmlns:a16="http://schemas.microsoft.com/office/drawing/2014/main" id="{53494DE2-97A0-F344-BAE7-0F68B1BCABC6}"/>
                </a:ext>
              </a:extLst>
            </p:cNvPr>
            <p:cNvSpPr>
              <a:spLocks noChangeShapeType="1"/>
            </p:cNvSpPr>
            <p:nvPr/>
          </p:nvSpPr>
          <p:spPr bwMode="auto">
            <a:xfrm flipH="1">
              <a:off x="3408" y="1296"/>
              <a:ext cx="432" cy="576"/>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0262" name="Text Box 21">
              <a:extLst>
                <a:ext uri="{FF2B5EF4-FFF2-40B4-BE49-F238E27FC236}">
                  <a16:creationId xmlns:a16="http://schemas.microsoft.com/office/drawing/2014/main" id="{4A3116EF-81D0-4A1E-AC52-5D4D162F01CF}"/>
                </a:ext>
              </a:extLst>
            </p:cNvPr>
            <p:cNvSpPr txBox="1">
              <a:spLocks noChangeArrowheads="1"/>
            </p:cNvSpPr>
            <p:nvPr/>
          </p:nvSpPr>
          <p:spPr bwMode="auto">
            <a:xfrm>
              <a:off x="864" y="1591"/>
              <a:ext cx="35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Helvetica 55 Roman" pitchFamily="34" charset="0"/>
                </a:defRPr>
              </a:lvl1pPr>
              <a:lvl2pPr marL="742950" indent="-285750">
                <a:defRPr sz="1200">
                  <a:solidFill>
                    <a:schemeClr val="tx1"/>
                  </a:solidFill>
                  <a:latin typeface="Helvetica 55 Roman" pitchFamily="34" charset="0"/>
                </a:defRPr>
              </a:lvl2pPr>
              <a:lvl3pPr marL="1143000" indent="-228600">
                <a:defRPr sz="1200">
                  <a:solidFill>
                    <a:schemeClr val="tx1"/>
                  </a:solidFill>
                  <a:latin typeface="Helvetica 55 Roman" pitchFamily="34" charset="0"/>
                </a:defRPr>
              </a:lvl3pPr>
              <a:lvl4pPr marL="1600200" indent="-228600">
                <a:defRPr sz="1200">
                  <a:solidFill>
                    <a:schemeClr val="tx1"/>
                  </a:solidFill>
                  <a:latin typeface="Helvetica 55 Roman" pitchFamily="34" charset="0"/>
                </a:defRPr>
              </a:lvl4pPr>
              <a:lvl5pPr marL="2057400" indent="-228600">
                <a:defRPr sz="1200">
                  <a:solidFill>
                    <a:schemeClr val="tx1"/>
                  </a:solidFill>
                  <a:latin typeface="Helvetica 55 Roman" pitchFamily="34" charset="0"/>
                </a:defRPr>
              </a:lvl5pPr>
              <a:lvl6pPr marL="2514600" indent="-228600" eaLnBrk="0" fontAlgn="base" hangingPunct="0">
                <a:spcBef>
                  <a:spcPct val="0"/>
                </a:spcBef>
                <a:spcAft>
                  <a:spcPct val="0"/>
                </a:spcAft>
                <a:defRPr sz="1200">
                  <a:solidFill>
                    <a:schemeClr val="tx1"/>
                  </a:solidFill>
                  <a:latin typeface="Helvetica 55 Roman" pitchFamily="34" charset="0"/>
                </a:defRPr>
              </a:lvl6pPr>
              <a:lvl7pPr marL="2971800" indent="-228600" eaLnBrk="0" fontAlgn="base" hangingPunct="0">
                <a:spcBef>
                  <a:spcPct val="0"/>
                </a:spcBef>
                <a:spcAft>
                  <a:spcPct val="0"/>
                </a:spcAft>
                <a:defRPr sz="1200">
                  <a:solidFill>
                    <a:schemeClr val="tx1"/>
                  </a:solidFill>
                  <a:latin typeface="Helvetica 55 Roman" pitchFamily="34" charset="0"/>
                </a:defRPr>
              </a:lvl7pPr>
              <a:lvl8pPr marL="3429000" indent="-228600" eaLnBrk="0" fontAlgn="base" hangingPunct="0">
                <a:spcBef>
                  <a:spcPct val="0"/>
                </a:spcBef>
                <a:spcAft>
                  <a:spcPct val="0"/>
                </a:spcAft>
                <a:defRPr sz="1200">
                  <a:solidFill>
                    <a:schemeClr val="tx1"/>
                  </a:solidFill>
                  <a:latin typeface="Helvetica 55 Roman" pitchFamily="34" charset="0"/>
                </a:defRPr>
              </a:lvl8pPr>
              <a:lvl9pPr marL="3886200" indent="-228600" eaLnBrk="0" fontAlgn="base" hangingPunct="0">
                <a:spcBef>
                  <a:spcPct val="0"/>
                </a:spcBef>
                <a:spcAft>
                  <a:spcPct val="0"/>
                </a:spcAft>
                <a:defRPr sz="1200">
                  <a:solidFill>
                    <a:schemeClr val="tx1"/>
                  </a:solidFill>
                  <a:latin typeface="Helvetica 55 Roman" pitchFamily="34" charset="0"/>
                </a:defRPr>
              </a:lvl9pPr>
            </a:lstStyle>
            <a:p>
              <a:r>
                <a:rPr lang="en-GB" altLang="fr-FR" sz="2000">
                  <a:latin typeface="Arial" panose="020B0604020202020204" pitchFamily="34" charset="0"/>
                </a:rPr>
                <a:t>MS</a:t>
              </a:r>
              <a:endParaRPr lang="fr-FR" altLang="fr-FR" sz="2000">
                <a:latin typeface="Arial" panose="020B0604020202020204" pitchFamily="34" charset="0"/>
              </a:endParaRPr>
            </a:p>
          </p:txBody>
        </p:sp>
      </p:grpSp>
    </p:spTree>
    <p:extLst>
      <p:ext uri="{BB962C8B-B14F-4D97-AF65-F5344CB8AC3E}">
        <p14:creationId xmlns:p14="http://schemas.microsoft.com/office/powerpoint/2010/main" val="218216763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E652831A-B190-22F8-11BD-2EFA615E924E}"/>
              </a:ext>
            </a:extLst>
          </p:cNvPr>
          <p:cNvPicPr>
            <a:picLocks noChangeAspect="1"/>
          </p:cNvPicPr>
          <p:nvPr/>
        </p:nvPicPr>
        <p:blipFill rotWithShape="1">
          <a:blip r:embed="rId2"/>
          <a:srcRect l="768" r="8719" b="-2"/>
          <a:stretch/>
        </p:blipFill>
        <p:spPr>
          <a:xfrm>
            <a:off x="579032" y="579031"/>
            <a:ext cx="11033936" cy="5699100"/>
          </a:xfrm>
          <a:prstGeom prst="rect">
            <a:avLst/>
          </a:prstGeom>
        </p:spPr>
      </p:pic>
    </p:spTree>
    <p:extLst>
      <p:ext uri="{BB962C8B-B14F-4D97-AF65-F5344CB8AC3E}">
        <p14:creationId xmlns:p14="http://schemas.microsoft.com/office/powerpoint/2010/main" val="5638275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texte, capture d’écran, bleu vert&#10;&#10;Description générée automatiquement">
            <a:extLst>
              <a:ext uri="{FF2B5EF4-FFF2-40B4-BE49-F238E27FC236}">
                <a16:creationId xmlns:a16="http://schemas.microsoft.com/office/drawing/2014/main" id="{5B6E3EAB-C31D-C65B-F72A-559FD2C3898C}"/>
              </a:ext>
            </a:extLst>
          </p:cNvPr>
          <p:cNvPicPr>
            <a:picLocks noChangeAspect="1"/>
          </p:cNvPicPr>
          <p:nvPr/>
        </p:nvPicPr>
        <p:blipFill>
          <a:blip r:embed="rId2"/>
          <a:stretch>
            <a:fillRect/>
          </a:stretch>
        </p:blipFill>
        <p:spPr>
          <a:xfrm>
            <a:off x="815369" y="643466"/>
            <a:ext cx="10561262" cy="5571067"/>
          </a:xfrm>
          <a:prstGeom prst="rect">
            <a:avLst/>
          </a:prstGeom>
        </p:spPr>
      </p:pic>
    </p:spTree>
    <p:extLst>
      <p:ext uri="{BB962C8B-B14F-4D97-AF65-F5344CB8AC3E}">
        <p14:creationId xmlns:p14="http://schemas.microsoft.com/office/powerpoint/2010/main" val="234603668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6B10CD31-48BB-9D5C-10E2-D56D359DF83F}"/>
              </a:ext>
            </a:extLst>
          </p:cNvPr>
          <p:cNvPicPr>
            <a:picLocks noChangeAspect="1"/>
          </p:cNvPicPr>
          <p:nvPr/>
        </p:nvPicPr>
        <p:blipFill>
          <a:blip r:embed="rId2"/>
          <a:stretch>
            <a:fillRect/>
          </a:stretch>
        </p:blipFill>
        <p:spPr>
          <a:xfrm>
            <a:off x="643467" y="770890"/>
            <a:ext cx="10905066" cy="5316218"/>
          </a:xfrm>
          <a:prstGeom prst="rect">
            <a:avLst/>
          </a:prstGeom>
        </p:spPr>
      </p:pic>
    </p:spTree>
    <p:extLst>
      <p:ext uri="{BB962C8B-B14F-4D97-AF65-F5344CB8AC3E}">
        <p14:creationId xmlns:p14="http://schemas.microsoft.com/office/powerpoint/2010/main" val="22478737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texte, capture d’écran, Police&#10;&#10;Description générée automatiquement">
            <a:extLst>
              <a:ext uri="{FF2B5EF4-FFF2-40B4-BE49-F238E27FC236}">
                <a16:creationId xmlns:a16="http://schemas.microsoft.com/office/drawing/2014/main" id="{81CE93E3-7B7B-F719-44E3-77A49C566E07}"/>
              </a:ext>
            </a:extLst>
          </p:cNvPr>
          <p:cNvPicPr>
            <a:picLocks noChangeAspect="1"/>
          </p:cNvPicPr>
          <p:nvPr/>
        </p:nvPicPr>
        <p:blipFill>
          <a:blip r:embed="rId2"/>
          <a:stretch>
            <a:fillRect/>
          </a:stretch>
        </p:blipFill>
        <p:spPr>
          <a:xfrm>
            <a:off x="643467" y="907203"/>
            <a:ext cx="10905066" cy="5043592"/>
          </a:xfrm>
          <a:prstGeom prst="rect">
            <a:avLst/>
          </a:prstGeom>
        </p:spPr>
      </p:pic>
    </p:spTree>
    <p:extLst>
      <p:ext uri="{BB962C8B-B14F-4D97-AF65-F5344CB8AC3E}">
        <p14:creationId xmlns:p14="http://schemas.microsoft.com/office/powerpoint/2010/main" val="823020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texte, capture d’écran, conception&#10;&#10;Description générée automatiquement">
            <a:extLst>
              <a:ext uri="{FF2B5EF4-FFF2-40B4-BE49-F238E27FC236}">
                <a16:creationId xmlns:a16="http://schemas.microsoft.com/office/drawing/2014/main" id="{96FC6425-DE12-6F6A-1A60-668B55D16EC3}"/>
              </a:ext>
            </a:extLst>
          </p:cNvPr>
          <p:cNvPicPr>
            <a:picLocks noChangeAspect="1"/>
          </p:cNvPicPr>
          <p:nvPr/>
        </p:nvPicPr>
        <p:blipFill>
          <a:blip r:embed="rId2"/>
          <a:stretch>
            <a:fillRect/>
          </a:stretch>
        </p:blipFill>
        <p:spPr>
          <a:xfrm>
            <a:off x="913612" y="643466"/>
            <a:ext cx="10364775" cy="5571067"/>
          </a:xfrm>
          <a:prstGeom prst="rect">
            <a:avLst/>
          </a:prstGeom>
        </p:spPr>
      </p:pic>
    </p:spTree>
    <p:extLst>
      <p:ext uri="{BB962C8B-B14F-4D97-AF65-F5344CB8AC3E}">
        <p14:creationId xmlns:p14="http://schemas.microsoft.com/office/powerpoint/2010/main" val="13393297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texte, capture d’écran, Police, conception&#10;&#10;Description générée automatiquement">
            <a:extLst>
              <a:ext uri="{FF2B5EF4-FFF2-40B4-BE49-F238E27FC236}">
                <a16:creationId xmlns:a16="http://schemas.microsoft.com/office/drawing/2014/main" id="{2FB31BF6-D196-1ACE-C2AA-240FA8E1270E}"/>
              </a:ext>
            </a:extLst>
          </p:cNvPr>
          <p:cNvPicPr>
            <a:picLocks noChangeAspect="1"/>
          </p:cNvPicPr>
          <p:nvPr/>
        </p:nvPicPr>
        <p:blipFill>
          <a:blip r:embed="rId2"/>
          <a:stretch>
            <a:fillRect/>
          </a:stretch>
        </p:blipFill>
        <p:spPr>
          <a:xfrm>
            <a:off x="643467" y="1111673"/>
            <a:ext cx="10905066" cy="4634652"/>
          </a:xfrm>
          <a:prstGeom prst="rect">
            <a:avLst/>
          </a:prstGeom>
        </p:spPr>
      </p:pic>
    </p:spTree>
    <p:extLst>
      <p:ext uri="{BB962C8B-B14F-4D97-AF65-F5344CB8AC3E}">
        <p14:creationId xmlns:p14="http://schemas.microsoft.com/office/powerpoint/2010/main" val="38443380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texte, capture d’écran, Police&#10;&#10;Description générée automatiquement">
            <a:extLst>
              <a:ext uri="{FF2B5EF4-FFF2-40B4-BE49-F238E27FC236}">
                <a16:creationId xmlns:a16="http://schemas.microsoft.com/office/drawing/2014/main" id="{FC2604B4-4C02-9997-5D3D-0954D211472C}"/>
              </a:ext>
            </a:extLst>
          </p:cNvPr>
          <p:cNvPicPr>
            <a:picLocks noChangeAspect="1"/>
          </p:cNvPicPr>
          <p:nvPr/>
        </p:nvPicPr>
        <p:blipFill>
          <a:blip r:embed="rId2"/>
          <a:stretch>
            <a:fillRect/>
          </a:stretch>
        </p:blipFill>
        <p:spPr>
          <a:xfrm>
            <a:off x="961375" y="643466"/>
            <a:ext cx="10269250" cy="5571067"/>
          </a:xfrm>
          <a:prstGeom prst="rect">
            <a:avLst/>
          </a:prstGeom>
        </p:spPr>
      </p:pic>
    </p:spTree>
    <p:extLst>
      <p:ext uri="{BB962C8B-B14F-4D97-AF65-F5344CB8AC3E}">
        <p14:creationId xmlns:p14="http://schemas.microsoft.com/office/powerpoint/2010/main" val="63849012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texte, capture d’écran&#10;&#10;Description générée automatiquement">
            <a:extLst>
              <a:ext uri="{FF2B5EF4-FFF2-40B4-BE49-F238E27FC236}">
                <a16:creationId xmlns:a16="http://schemas.microsoft.com/office/drawing/2014/main" id="{AC15CCAB-584D-7751-CE90-A41792E7CAE1}"/>
              </a:ext>
            </a:extLst>
          </p:cNvPr>
          <p:cNvPicPr>
            <a:picLocks noChangeAspect="1"/>
          </p:cNvPicPr>
          <p:nvPr/>
        </p:nvPicPr>
        <p:blipFill>
          <a:blip r:embed="rId2"/>
          <a:stretch>
            <a:fillRect/>
          </a:stretch>
        </p:blipFill>
        <p:spPr>
          <a:xfrm>
            <a:off x="1251594" y="643466"/>
            <a:ext cx="9688811" cy="5571067"/>
          </a:xfrm>
          <a:prstGeom prst="rect">
            <a:avLst/>
          </a:prstGeom>
        </p:spPr>
      </p:pic>
    </p:spTree>
    <p:extLst>
      <p:ext uri="{BB962C8B-B14F-4D97-AF65-F5344CB8AC3E}">
        <p14:creationId xmlns:p14="http://schemas.microsoft.com/office/powerpoint/2010/main" val="11476664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8077158C-6374-7E97-B561-118EBD0B6AAC}"/>
              </a:ext>
            </a:extLst>
          </p:cNvPr>
          <p:cNvPicPr>
            <a:picLocks noChangeAspect="1"/>
          </p:cNvPicPr>
          <p:nvPr/>
        </p:nvPicPr>
        <p:blipFill>
          <a:blip r:embed="rId2"/>
          <a:stretch>
            <a:fillRect/>
          </a:stretch>
        </p:blipFill>
        <p:spPr>
          <a:xfrm>
            <a:off x="643467" y="798152"/>
            <a:ext cx="10905066" cy="5261695"/>
          </a:xfrm>
          <a:prstGeom prst="rect">
            <a:avLst/>
          </a:prstGeom>
        </p:spPr>
      </p:pic>
      <p:sp>
        <p:nvSpPr>
          <p:cNvPr id="6" name="Titre 1">
            <a:extLst>
              <a:ext uri="{FF2B5EF4-FFF2-40B4-BE49-F238E27FC236}">
                <a16:creationId xmlns:a16="http://schemas.microsoft.com/office/drawing/2014/main" id="{82267341-AA91-269F-463B-DD6D2A111B0B}"/>
              </a:ext>
            </a:extLst>
          </p:cNvPr>
          <p:cNvSpPr>
            <a:spLocks noGrp="1"/>
          </p:cNvSpPr>
          <p:nvPr>
            <p:ph type="title"/>
          </p:nvPr>
        </p:nvSpPr>
        <p:spPr>
          <a:xfrm>
            <a:off x="1214891" y="309236"/>
            <a:ext cx="9762218" cy="488916"/>
          </a:xfrm>
        </p:spPr>
        <p:txBody>
          <a:bodyPr>
            <a:normAutofit fontScale="90000"/>
          </a:bodyPr>
          <a:lstStyle/>
          <a:p>
            <a:pPr algn="ctr"/>
            <a:r>
              <a:rPr lang="fr-FR" dirty="0"/>
              <a:t>Annexe 5G</a:t>
            </a:r>
          </a:p>
        </p:txBody>
      </p:sp>
    </p:spTree>
    <p:extLst>
      <p:ext uri="{BB962C8B-B14F-4D97-AF65-F5344CB8AC3E}">
        <p14:creationId xmlns:p14="http://schemas.microsoft.com/office/powerpoint/2010/main" val="5296738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94CD30F-2DBC-A73E-7CBD-7FCBBBA05A31}"/>
              </a:ext>
            </a:extLst>
          </p:cNvPr>
          <p:cNvPicPr>
            <a:picLocks noChangeAspect="1"/>
          </p:cNvPicPr>
          <p:nvPr/>
        </p:nvPicPr>
        <p:blipFill>
          <a:blip r:embed="rId2"/>
          <a:stretch>
            <a:fillRect/>
          </a:stretch>
        </p:blipFill>
        <p:spPr>
          <a:xfrm>
            <a:off x="840277" y="643466"/>
            <a:ext cx="10511446" cy="5571067"/>
          </a:xfrm>
          <a:prstGeom prst="rect">
            <a:avLst/>
          </a:prstGeom>
        </p:spPr>
      </p:pic>
    </p:spTree>
    <p:extLst>
      <p:ext uri="{BB962C8B-B14F-4D97-AF65-F5344CB8AC3E}">
        <p14:creationId xmlns:p14="http://schemas.microsoft.com/office/powerpoint/2010/main" val="284946443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3054</Words>
  <Application>Microsoft Office PowerPoint</Application>
  <PresentationFormat>Grand écran</PresentationFormat>
  <Paragraphs>504</Paragraphs>
  <Slides>100</Slides>
  <Notes>17</Notes>
  <HiddenSlides>0</HiddenSlides>
  <MMClips>8</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100</vt:i4>
      </vt:variant>
    </vt:vector>
  </HeadingPairs>
  <TitlesOfParts>
    <vt:vector size="112" baseType="lpstr">
      <vt:lpstr>Arial</vt:lpstr>
      <vt:lpstr>Britannic Bold</vt:lpstr>
      <vt:lpstr>Calibri</vt:lpstr>
      <vt:lpstr>Calibri Light</vt:lpstr>
      <vt:lpstr>Comic Sans MS</vt:lpstr>
      <vt:lpstr>Courier New</vt:lpstr>
      <vt:lpstr>Helvetica 35 Thin</vt:lpstr>
      <vt:lpstr>Helvetica 55 Roman</vt:lpstr>
      <vt:lpstr>Helvetica Neue</vt:lpstr>
      <vt:lpstr>Times New Roman</vt:lpstr>
      <vt:lpstr>Wingdings</vt:lpstr>
      <vt:lpstr>Thème Office</vt:lpstr>
      <vt:lpstr>ARCHITECTURE DU RESEAU RAN (Random Access Network)</vt:lpstr>
      <vt:lpstr>BSS Architecture BTS: Base Transceiver Station</vt:lpstr>
      <vt:lpstr>Architecture NSS </vt:lpstr>
      <vt:lpstr>Architecture NSS </vt:lpstr>
      <vt:lpstr>Architecture NSS </vt:lpstr>
      <vt:lpstr>Service prépayé</vt:lpstr>
      <vt:lpstr>Architecture OSS</vt:lpstr>
      <vt:lpstr>Architecture OSS</vt:lpstr>
      <vt:lpstr>Les sous systemes GSM</vt:lpstr>
      <vt:lpstr>Fonctions NSS</vt:lpstr>
      <vt:lpstr>Fonctions BSS</vt:lpstr>
      <vt:lpstr>Les frontières du GSM </vt:lpstr>
      <vt:lpstr>Architecture 2G</vt:lpstr>
      <vt:lpstr>Trame Radio</vt:lpstr>
      <vt:lpstr>Design cellulaire</vt:lpstr>
      <vt:lpstr>Autres Aspects RF</vt:lpstr>
      <vt:lpstr>Protocole </vt:lpstr>
      <vt:lpstr>Focus HandOver (RR) </vt:lpstr>
      <vt:lpstr>Focus Contrôle de puissance (RR) </vt:lpstr>
      <vt:lpstr>Focus Localisation (MM) </vt:lpstr>
      <vt:lpstr>Focus Connexion (CM) </vt:lpstr>
      <vt:lpstr>Evolution architecture GPRS</vt:lpstr>
      <vt:lpstr>Exemple sites</vt:lpstr>
      <vt:lpstr>Exemple sites</vt:lpstr>
      <vt:lpstr>Configuration site</vt:lpstr>
      <vt:lpstr>Présentation PowerPoint</vt:lpstr>
      <vt:lpstr>Présentation PowerPoint</vt:lpstr>
      <vt:lpstr>Présentation PowerPoint</vt:lpstr>
      <vt:lpstr>LTE 4G</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Que se passe-t-il quand j’allume mon terminal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Transmission Radio</vt:lpstr>
      <vt:lpstr>Techniques de modulations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5G</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Annexe 5G</vt:lpstr>
      <vt:lpstr>Présentation PowerPoint</vt:lpstr>
      <vt:lpstr>Présentation PowerPoint</vt:lpstr>
    </vt:vector>
  </TitlesOfParts>
  <Company>SFR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ARCHITECTURE DU RESEAU RAN (Random Access Network)</dc:title>
  <dc:creator>GAYE, Elhadji Malick (ext.)</dc:creator>
  <cp:lastModifiedBy>GAYE, Elhadji Malick (ext.)</cp:lastModifiedBy>
  <cp:revision>1</cp:revision>
  <dcterms:created xsi:type="dcterms:W3CDTF">2023-09-20T07:36:36Z</dcterms:created>
  <dcterms:modified xsi:type="dcterms:W3CDTF">2023-09-20T07:37:17Z</dcterms:modified>
</cp:coreProperties>
</file>